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0" r:id="rId3"/>
    <p:sldId id="256" r:id="rId4"/>
    <p:sldId id="257" r:id="rId5"/>
    <p:sldId id="261" r:id="rId6"/>
    <p:sldId id="290" r:id="rId7"/>
    <p:sldId id="265" r:id="rId8"/>
    <p:sldId id="294" r:id="rId9"/>
    <p:sldId id="293" r:id="rId10"/>
    <p:sldId id="275" r:id="rId11"/>
    <p:sldId id="278" r:id="rId12"/>
    <p:sldId id="281" r:id="rId13"/>
    <p:sldId id="279" r:id="rId14"/>
    <p:sldId id="280" r:id="rId15"/>
    <p:sldId id="276" r:id="rId16"/>
    <p:sldId id="282" r:id="rId17"/>
    <p:sldId id="291" r:id="rId18"/>
    <p:sldId id="284" r:id="rId19"/>
    <p:sldId id="292" r:id="rId20"/>
    <p:sldId id="296" r:id="rId21"/>
    <p:sldId id="295" r:id="rId22"/>
    <p:sldId id="297" r:id="rId23"/>
    <p:sldId id="285" r:id="rId24"/>
    <p:sldId id="286" r:id="rId25"/>
    <p:sldId id="298" r:id="rId26"/>
    <p:sldId id="258" r:id="rId27"/>
    <p:sldId id="288" r:id="rId28"/>
    <p:sldId id="287" r:id="rId29"/>
    <p:sldId id="289" r:id="rId30"/>
    <p:sldId id="270" r:id="rId31"/>
  </p:sldIdLst>
  <p:sldSz cx="10255250" cy="56975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5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.png"/><Relationship Id="rId21" Type="http://schemas.openxmlformats.org/officeDocument/2006/relationships/image" Target="../media/image31.png"/><Relationship Id="rId42" Type="http://schemas.openxmlformats.org/officeDocument/2006/relationships/image" Target="../media/image52.png"/><Relationship Id="rId63" Type="http://schemas.openxmlformats.org/officeDocument/2006/relationships/image" Target="../media/image73.png"/><Relationship Id="rId84" Type="http://schemas.openxmlformats.org/officeDocument/2006/relationships/image" Target="../media/image94.png"/><Relationship Id="rId138" Type="http://schemas.openxmlformats.org/officeDocument/2006/relationships/image" Target="../media/image148.png"/><Relationship Id="rId159" Type="http://schemas.openxmlformats.org/officeDocument/2006/relationships/image" Target="../media/image169.png"/><Relationship Id="rId170" Type="http://schemas.openxmlformats.org/officeDocument/2006/relationships/image" Target="../media/image180.png"/><Relationship Id="rId107" Type="http://schemas.openxmlformats.org/officeDocument/2006/relationships/image" Target="../media/image117.png"/><Relationship Id="rId11" Type="http://schemas.openxmlformats.org/officeDocument/2006/relationships/image" Target="../media/image21.png"/><Relationship Id="rId32" Type="http://schemas.openxmlformats.org/officeDocument/2006/relationships/image" Target="../media/image42.png"/><Relationship Id="rId53" Type="http://schemas.openxmlformats.org/officeDocument/2006/relationships/image" Target="../media/image63.png"/><Relationship Id="rId74" Type="http://schemas.openxmlformats.org/officeDocument/2006/relationships/image" Target="../media/image84.png"/><Relationship Id="rId128" Type="http://schemas.openxmlformats.org/officeDocument/2006/relationships/image" Target="../media/image138.png"/><Relationship Id="rId149" Type="http://schemas.openxmlformats.org/officeDocument/2006/relationships/image" Target="../media/image159.png"/><Relationship Id="rId5" Type="http://schemas.openxmlformats.org/officeDocument/2006/relationships/image" Target="../media/image15.png"/><Relationship Id="rId95" Type="http://schemas.openxmlformats.org/officeDocument/2006/relationships/image" Target="../media/image105.png"/><Relationship Id="rId160" Type="http://schemas.openxmlformats.org/officeDocument/2006/relationships/image" Target="../media/image170.png"/><Relationship Id="rId22" Type="http://schemas.openxmlformats.org/officeDocument/2006/relationships/image" Target="../media/image32.png"/><Relationship Id="rId43" Type="http://schemas.openxmlformats.org/officeDocument/2006/relationships/image" Target="../media/image53.png"/><Relationship Id="rId64" Type="http://schemas.openxmlformats.org/officeDocument/2006/relationships/image" Target="../media/image74.png"/><Relationship Id="rId118" Type="http://schemas.openxmlformats.org/officeDocument/2006/relationships/image" Target="../media/image128.png"/><Relationship Id="rId139" Type="http://schemas.openxmlformats.org/officeDocument/2006/relationships/image" Target="../media/image149.png"/><Relationship Id="rId85" Type="http://schemas.openxmlformats.org/officeDocument/2006/relationships/image" Target="../media/image95.png"/><Relationship Id="rId150" Type="http://schemas.openxmlformats.org/officeDocument/2006/relationships/image" Target="../media/image160.png"/><Relationship Id="rId171" Type="http://schemas.openxmlformats.org/officeDocument/2006/relationships/image" Target="../media/image181.png"/><Relationship Id="rId12" Type="http://schemas.openxmlformats.org/officeDocument/2006/relationships/image" Target="../media/image22.png"/><Relationship Id="rId33" Type="http://schemas.openxmlformats.org/officeDocument/2006/relationships/image" Target="../media/image43.png"/><Relationship Id="rId108" Type="http://schemas.openxmlformats.org/officeDocument/2006/relationships/image" Target="../media/image118.png"/><Relationship Id="rId129" Type="http://schemas.openxmlformats.org/officeDocument/2006/relationships/image" Target="../media/image139.png"/><Relationship Id="rId54" Type="http://schemas.openxmlformats.org/officeDocument/2006/relationships/image" Target="../media/image64.png"/><Relationship Id="rId75" Type="http://schemas.openxmlformats.org/officeDocument/2006/relationships/image" Target="../media/image85.png"/><Relationship Id="rId96" Type="http://schemas.openxmlformats.org/officeDocument/2006/relationships/image" Target="../media/image106.png"/><Relationship Id="rId140" Type="http://schemas.openxmlformats.org/officeDocument/2006/relationships/image" Target="../media/image150.png"/><Relationship Id="rId161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49" Type="http://schemas.openxmlformats.org/officeDocument/2006/relationships/image" Target="../media/image59.png"/><Relationship Id="rId114" Type="http://schemas.openxmlformats.org/officeDocument/2006/relationships/image" Target="../media/image124.png"/><Relationship Id="rId119" Type="http://schemas.openxmlformats.org/officeDocument/2006/relationships/image" Target="../media/image129.png"/><Relationship Id="rId44" Type="http://schemas.openxmlformats.org/officeDocument/2006/relationships/image" Target="../media/image54.png"/><Relationship Id="rId60" Type="http://schemas.openxmlformats.org/officeDocument/2006/relationships/image" Target="../media/image70.png"/><Relationship Id="rId65" Type="http://schemas.openxmlformats.org/officeDocument/2006/relationships/image" Target="../media/image75.png"/><Relationship Id="rId81" Type="http://schemas.openxmlformats.org/officeDocument/2006/relationships/image" Target="../media/image91.png"/><Relationship Id="rId86" Type="http://schemas.openxmlformats.org/officeDocument/2006/relationships/image" Target="../media/image96.png"/><Relationship Id="rId130" Type="http://schemas.openxmlformats.org/officeDocument/2006/relationships/image" Target="../media/image140.png"/><Relationship Id="rId135" Type="http://schemas.openxmlformats.org/officeDocument/2006/relationships/image" Target="../media/image145.png"/><Relationship Id="rId151" Type="http://schemas.openxmlformats.org/officeDocument/2006/relationships/image" Target="../media/image161.png"/><Relationship Id="rId156" Type="http://schemas.openxmlformats.org/officeDocument/2006/relationships/image" Target="../media/image166.png"/><Relationship Id="rId172" Type="http://schemas.openxmlformats.org/officeDocument/2006/relationships/image" Target="../media/image182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9" Type="http://schemas.openxmlformats.org/officeDocument/2006/relationships/image" Target="../media/image49.png"/><Relationship Id="rId109" Type="http://schemas.openxmlformats.org/officeDocument/2006/relationships/image" Target="../media/image119.png"/><Relationship Id="rId34" Type="http://schemas.openxmlformats.org/officeDocument/2006/relationships/image" Target="../media/image44.png"/><Relationship Id="rId50" Type="http://schemas.openxmlformats.org/officeDocument/2006/relationships/image" Target="../media/image60.png"/><Relationship Id="rId55" Type="http://schemas.openxmlformats.org/officeDocument/2006/relationships/image" Target="../media/image65.png"/><Relationship Id="rId76" Type="http://schemas.openxmlformats.org/officeDocument/2006/relationships/image" Target="../media/image86.png"/><Relationship Id="rId97" Type="http://schemas.openxmlformats.org/officeDocument/2006/relationships/image" Target="../media/image107.png"/><Relationship Id="rId104" Type="http://schemas.openxmlformats.org/officeDocument/2006/relationships/image" Target="../media/image114.png"/><Relationship Id="rId120" Type="http://schemas.openxmlformats.org/officeDocument/2006/relationships/image" Target="../media/image130.png"/><Relationship Id="rId125" Type="http://schemas.openxmlformats.org/officeDocument/2006/relationships/image" Target="../media/image135.png"/><Relationship Id="rId141" Type="http://schemas.openxmlformats.org/officeDocument/2006/relationships/image" Target="../media/image151.png"/><Relationship Id="rId146" Type="http://schemas.openxmlformats.org/officeDocument/2006/relationships/image" Target="../media/image156.png"/><Relationship Id="rId167" Type="http://schemas.openxmlformats.org/officeDocument/2006/relationships/image" Target="../media/image177.png"/><Relationship Id="rId7" Type="http://schemas.openxmlformats.org/officeDocument/2006/relationships/image" Target="../media/image17.png"/><Relationship Id="rId71" Type="http://schemas.openxmlformats.org/officeDocument/2006/relationships/image" Target="../media/image81.png"/><Relationship Id="rId92" Type="http://schemas.openxmlformats.org/officeDocument/2006/relationships/image" Target="../media/image102.png"/><Relationship Id="rId162" Type="http://schemas.openxmlformats.org/officeDocument/2006/relationships/image" Target="../media/image172.png"/><Relationship Id="rId2" Type="http://schemas.openxmlformats.org/officeDocument/2006/relationships/image" Target="../media/image12.png"/><Relationship Id="rId29" Type="http://schemas.openxmlformats.org/officeDocument/2006/relationships/image" Target="../media/image39.png"/><Relationship Id="rId24" Type="http://schemas.openxmlformats.org/officeDocument/2006/relationships/image" Target="../media/image34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66" Type="http://schemas.openxmlformats.org/officeDocument/2006/relationships/image" Target="../media/image76.png"/><Relationship Id="rId87" Type="http://schemas.openxmlformats.org/officeDocument/2006/relationships/image" Target="../media/image97.png"/><Relationship Id="rId110" Type="http://schemas.openxmlformats.org/officeDocument/2006/relationships/image" Target="../media/image120.png"/><Relationship Id="rId115" Type="http://schemas.openxmlformats.org/officeDocument/2006/relationships/image" Target="../media/image125.png"/><Relationship Id="rId131" Type="http://schemas.openxmlformats.org/officeDocument/2006/relationships/image" Target="../media/image141.png"/><Relationship Id="rId136" Type="http://schemas.openxmlformats.org/officeDocument/2006/relationships/image" Target="../media/image146.png"/><Relationship Id="rId157" Type="http://schemas.openxmlformats.org/officeDocument/2006/relationships/image" Target="../media/image167.png"/><Relationship Id="rId61" Type="http://schemas.openxmlformats.org/officeDocument/2006/relationships/image" Target="../media/image71.png"/><Relationship Id="rId82" Type="http://schemas.openxmlformats.org/officeDocument/2006/relationships/image" Target="../media/image92.png"/><Relationship Id="rId152" Type="http://schemas.openxmlformats.org/officeDocument/2006/relationships/image" Target="../media/image162.png"/><Relationship Id="rId173" Type="http://schemas.openxmlformats.org/officeDocument/2006/relationships/image" Target="../media/image183.png"/><Relationship Id="rId19" Type="http://schemas.openxmlformats.org/officeDocument/2006/relationships/image" Target="../media/image29.png"/><Relationship Id="rId14" Type="http://schemas.openxmlformats.org/officeDocument/2006/relationships/image" Target="../media/image24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56" Type="http://schemas.openxmlformats.org/officeDocument/2006/relationships/image" Target="../media/image66.png"/><Relationship Id="rId77" Type="http://schemas.openxmlformats.org/officeDocument/2006/relationships/image" Target="../media/image87.png"/><Relationship Id="rId100" Type="http://schemas.openxmlformats.org/officeDocument/2006/relationships/image" Target="../media/image110.png"/><Relationship Id="rId105" Type="http://schemas.openxmlformats.org/officeDocument/2006/relationships/image" Target="../media/image115.png"/><Relationship Id="rId126" Type="http://schemas.openxmlformats.org/officeDocument/2006/relationships/image" Target="../media/image136.png"/><Relationship Id="rId147" Type="http://schemas.openxmlformats.org/officeDocument/2006/relationships/image" Target="../media/image157.png"/><Relationship Id="rId168" Type="http://schemas.openxmlformats.org/officeDocument/2006/relationships/image" Target="../media/image178.png"/><Relationship Id="rId8" Type="http://schemas.openxmlformats.org/officeDocument/2006/relationships/image" Target="../media/image18.png"/><Relationship Id="rId51" Type="http://schemas.openxmlformats.org/officeDocument/2006/relationships/image" Target="../media/image61.png"/><Relationship Id="rId72" Type="http://schemas.openxmlformats.org/officeDocument/2006/relationships/image" Target="../media/image82.png"/><Relationship Id="rId93" Type="http://schemas.openxmlformats.org/officeDocument/2006/relationships/image" Target="../media/image103.png"/><Relationship Id="rId98" Type="http://schemas.openxmlformats.org/officeDocument/2006/relationships/image" Target="../media/image108.png"/><Relationship Id="rId121" Type="http://schemas.openxmlformats.org/officeDocument/2006/relationships/image" Target="../media/image131.png"/><Relationship Id="rId142" Type="http://schemas.openxmlformats.org/officeDocument/2006/relationships/image" Target="../media/image152.png"/><Relationship Id="rId163" Type="http://schemas.openxmlformats.org/officeDocument/2006/relationships/image" Target="../media/image173.png"/><Relationship Id="rId3" Type="http://schemas.openxmlformats.org/officeDocument/2006/relationships/image" Target="../media/image13.png"/><Relationship Id="rId25" Type="http://schemas.openxmlformats.org/officeDocument/2006/relationships/image" Target="../media/image35.png"/><Relationship Id="rId46" Type="http://schemas.openxmlformats.org/officeDocument/2006/relationships/image" Target="../media/image56.png"/><Relationship Id="rId67" Type="http://schemas.openxmlformats.org/officeDocument/2006/relationships/image" Target="../media/image77.png"/><Relationship Id="rId116" Type="http://schemas.openxmlformats.org/officeDocument/2006/relationships/image" Target="../media/image126.png"/><Relationship Id="rId137" Type="http://schemas.openxmlformats.org/officeDocument/2006/relationships/image" Target="../media/image147.png"/><Relationship Id="rId158" Type="http://schemas.openxmlformats.org/officeDocument/2006/relationships/image" Target="../media/image168.png"/><Relationship Id="rId20" Type="http://schemas.openxmlformats.org/officeDocument/2006/relationships/image" Target="../media/image30.png"/><Relationship Id="rId41" Type="http://schemas.openxmlformats.org/officeDocument/2006/relationships/image" Target="../media/image51.png"/><Relationship Id="rId62" Type="http://schemas.openxmlformats.org/officeDocument/2006/relationships/image" Target="../media/image72.png"/><Relationship Id="rId83" Type="http://schemas.openxmlformats.org/officeDocument/2006/relationships/image" Target="../media/image93.png"/><Relationship Id="rId88" Type="http://schemas.openxmlformats.org/officeDocument/2006/relationships/image" Target="../media/image98.png"/><Relationship Id="rId111" Type="http://schemas.openxmlformats.org/officeDocument/2006/relationships/image" Target="../media/image121.png"/><Relationship Id="rId132" Type="http://schemas.openxmlformats.org/officeDocument/2006/relationships/image" Target="../media/image142.png"/><Relationship Id="rId153" Type="http://schemas.openxmlformats.org/officeDocument/2006/relationships/image" Target="../media/image163.png"/><Relationship Id="rId15" Type="http://schemas.openxmlformats.org/officeDocument/2006/relationships/image" Target="../media/image25.png"/><Relationship Id="rId36" Type="http://schemas.openxmlformats.org/officeDocument/2006/relationships/image" Target="../media/image46.png"/><Relationship Id="rId57" Type="http://schemas.openxmlformats.org/officeDocument/2006/relationships/image" Target="../media/image67.png"/><Relationship Id="rId106" Type="http://schemas.openxmlformats.org/officeDocument/2006/relationships/image" Target="../media/image116.png"/><Relationship Id="rId127" Type="http://schemas.openxmlformats.org/officeDocument/2006/relationships/image" Target="../media/image137.png"/><Relationship Id="rId10" Type="http://schemas.openxmlformats.org/officeDocument/2006/relationships/image" Target="../media/image20.png"/><Relationship Id="rId31" Type="http://schemas.openxmlformats.org/officeDocument/2006/relationships/image" Target="../media/image41.png"/><Relationship Id="rId52" Type="http://schemas.openxmlformats.org/officeDocument/2006/relationships/image" Target="../media/image62.png"/><Relationship Id="rId73" Type="http://schemas.openxmlformats.org/officeDocument/2006/relationships/image" Target="../media/image83.png"/><Relationship Id="rId78" Type="http://schemas.openxmlformats.org/officeDocument/2006/relationships/image" Target="../media/image88.png"/><Relationship Id="rId94" Type="http://schemas.openxmlformats.org/officeDocument/2006/relationships/image" Target="../media/image104.png"/><Relationship Id="rId99" Type="http://schemas.openxmlformats.org/officeDocument/2006/relationships/image" Target="../media/image109.png"/><Relationship Id="rId101" Type="http://schemas.openxmlformats.org/officeDocument/2006/relationships/image" Target="../media/image111.png"/><Relationship Id="rId122" Type="http://schemas.openxmlformats.org/officeDocument/2006/relationships/image" Target="../media/image132.png"/><Relationship Id="rId143" Type="http://schemas.openxmlformats.org/officeDocument/2006/relationships/image" Target="../media/image153.png"/><Relationship Id="rId148" Type="http://schemas.openxmlformats.org/officeDocument/2006/relationships/image" Target="../media/image158.png"/><Relationship Id="rId164" Type="http://schemas.openxmlformats.org/officeDocument/2006/relationships/image" Target="../media/image174.png"/><Relationship Id="rId169" Type="http://schemas.openxmlformats.org/officeDocument/2006/relationships/image" Target="../media/image17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26" Type="http://schemas.openxmlformats.org/officeDocument/2006/relationships/image" Target="../media/image36.png"/><Relationship Id="rId47" Type="http://schemas.openxmlformats.org/officeDocument/2006/relationships/image" Target="../media/image57.png"/><Relationship Id="rId68" Type="http://schemas.openxmlformats.org/officeDocument/2006/relationships/image" Target="../media/image78.png"/><Relationship Id="rId89" Type="http://schemas.openxmlformats.org/officeDocument/2006/relationships/image" Target="../media/image99.png"/><Relationship Id="rId112" Type="http://schemas.openxmlformats.org/officeDocument/2006/relationships/image" Target="../media/image122.png"/><Relationship Id="rId133" Type="http://schemas.openxmlformats.org/officeDocument/2006/relationships/image" Target="../media/image143.png"/><Relationship Id="rId154" Type="http://schemas.openxmlformats.org/officeDocument/2006/relationships/image" Target="../media/image164.png"/><Relationship Id="rId16" Type="http://schemas.openxmlformats.org/officeDocument/2006/relationships/image" Target="../media/image26.png"/><Relationship Id="rId37" Type="http://schemas.openxmlformats.org/officeDocument/2006/relationships/image" Target="../media/image47.png"/><Relationship Id="rId58" Type="http://schemas.openxmlformats.org/officeDocument/2006/relationships/image" Target="../media/image68.png"/><Relationship Id="rId79" Type="http://schemas.openxmlformats.org/officeDocument/2006/relationships/image" Target="../media/image89.png"/><Relationship Id="rId102" Type="http://schemas.openxmlformats.org/officeDocument/2006/relationships/image" Target="../media/image112.png"/><Relationship Id="rId123" Type="http://schemas.openxmlformats.org/officeDocument/2006/relationships/image" Target="../media/image133.png"/><Relationship Id="rId144" Type="http://schemas.openxmlformats.org/officeDocument/2006/relationships/image" Target="../media/image154.png"/><Relationship Id="rId90" Type="http://schemas.openxmlformats.org/officeDocument/2006/relationships/image" Target="../media/image100.png"/><Relationship Id="rId165" Type="http://schemas.openxmlformats.org/officeDocument/2006/relationships/image" Target="../media/image175.png"/><Relationship Id="rId27" Type="http://schemas.openxmlformats.org/officeDocument/2006/relationships/image" Target="../media/image37.png"/><Relationship Id="rId48" Type="http://schemas.openxmlformats.org/officeDocument/2006/relationships/image" Target="../media/image58.png"/><Relationship Id="rId69" Type="http://schemas.openxmlformats.org/officeDocument/2006/relationships/image" Target="../media/image79.png"/><Relationship Id="rId113" Type="http://schemas.openxmlformats.org/officeDocument/2006/relationships/image" Target="../media/image123.png"/><Relationship Id="rId134" Type="http://schemas.openxmlformats.org/officeDocument/2006/relationships/image" Target="../media/image144.png"/><Relationship Id="rId80" Type="http://schemas.openxmlformats.org/officeDocument/2006/relationships/image" Target="../media/image90.png"/><Relationship Id="rId155" Type="http://schemas.openxmlformats.org/officeDocument/2006/relationships/image" Target="../media/image165.png"/><Relationship Id="rId17" Type="http://schemas.openxmlformats.org/officeDocument/2006/relationships/image" Target="../media/image27.png"/><Relationship Id="rId38" Type="http://schemas.openxmlformats.org/officeDocument/2006/relationships/image" Target="../media/image48.png"/><Relationship Id="rId59" Type="http://schemas.openxmlformats.org/officeDocument/2006/relationships/image" Target="../media/image69.png"/><Relationship Id="rId103" Type="http://schemas.openxmlformats.org/officeDocument/2006/relationships/image" Target="../media/image113.png"/><Relationship Id="rId124" Type="http://schemas.openxmlformats.org/officeDocument/2006/relationships/image" Target="../media/image134.png"/><Relationship Id="rId70" Type="http://schemas.openxmlformats.org/officeDocument/2006/relationships/image" Target="../media/image80.png"/><Relationship Id="rId91" Type="http://schemas.openxmlformats.org/officeDocument/2006/relationships/image" Target="../media/image101.png"/><Relationship Id="rId145" Type="http://schemas.openxmlformats.org/officeDocument/2006/relationships/image" Target="../media/image155.png"/><Relationship Id="rId166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B10ECF88-0EA6-49B7-9F5B-6CA6E28B3EC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63" y="0"/>
            <a:ext cx="1024572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439AA25E-937C-40F9-B827-13B30AC01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10250487" cy="5697538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C9A4A2C3-AF36-4572-B9A1-C5F94563F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4206875" cy="5697538"/>
          </a:xfrm>
          <a:prstGeom prst="rect">
            <a:avLst/>
          </a:pr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F81EF463-0083-4CBD-AFC6-2786876D5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352425"/>
            <a:ext cx="9239250" cy="5087938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20684AC7-4A54-4D63-B420-253947B03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35229"/>
            <a:ext cx="9242425" cy="50879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8526EEE7-659B-4134-AFEF-32AF55A1E3DC}"/>
              </a:ext>
            </a:extLst>
          </p:cNvPr>
          <p:cNvSpPr>
            <a:spLocks/>
          </p:cNvSpPr>
          <p:nvPr/>
        </p:nvSpPr>
        <p:spPr bwMode="auto">
          <a:xfrm>
            <a:off x="9274176" y="4721225"/>
            <a:ext cx="976313" cy="976313"/>
          </a:xfrm>
          <a:custGeom>
            <a:avLst/>
            <a:gdLst>
              <a:gd name="T0" fmla="*/ 0 w 615"/>
              <a:gd name="T1" fmla="*/ 613 h 615"/>
              <a:gd name="T2" fmla="*/ 2 w 615"/>
              <a:gd name="T3" fmla="*/ 0 h 615"/>
              <a:gd name="T4" fmla="*/ 615 w 615"/>
              <a:gd name="T5" fmla="*/ 0 h 615"/>
              <a:gd name="T6" fmla="*/ 615 w 615"/>
              <a:gd name="T7" fmla="*/ 615 h 615"/>
              <a:gd name="T8" fmla="*/ 0 w 615"/>
              <a:gd name="T9" fmla="*/ 613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5" h="615">
                <a:moveTo>
                  <a:pt x="0" y="613"/>
                </a:moveTo>
                <a:lnTo>
                  <a:pt x="2" y="0"/>
                </a:lnTo>
                <a:lnTo>
                  <a:pt x="615" y="0"/>
                </a:lnTo>
                <a:lnTo>
                  <a:pt x="615" y="615"/>
                </a:lnTo>
                <a:lnTo>
                  <a:pt x="0" y="613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D2529E2C-0456-4E0F-A6D6-FCB2F772A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401" y="4619625"/>
            <a:ext cx="773113" cy="773113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4CBC6E1-C67E-4205-A250-28A8CC17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576" y="4849813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6" y="471222"/>
            <a:ext cx="8322152" cy="4604015"/>
          </a:xfrm>
          <a:prstGeom prst="rect">
            <a:avLst/>
          </a:prstGeom>
        </p:spPr>
      </p:pic>
      <p:sp>
        <p:nvSpPr>
          <p:cNvPr id="28" name="Rectangle 12">
            <a:extLst>
              <a:ext uri="{FF2B5EF4-FFF2-40B4-BE49-F238E27FC236}">
                <a16:creationId xmlns:a16="http://schemas.microsoft.com/office/drawing/2014/main" id="{BF735EDD-6582-495C-89A0-DA8EB8018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888" y="852488"/>
            <a:ext cx="2933836" cy="67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부트</a:t>
            </a:r>
            <a:r>
              <a:rPr kumimoji="0" lang="ko-KR" altLang="en-US" sz="4300" b="1" i="0" u="none" strike="noStrike" cap="none" normalizeH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6D9756A2-5185-44F2-AE6B-F19BD200566B}"/>
              </a:ext>
            </a:extLst>
          </p:cNvPr>
          <p:cNvSpPr>
            <a:spLocks/>
          </p:cNvSpPr>
          <p:nvPr/>
        </p:nvSpPr>
        <p:spPr bwMode="auto">
          <a:xfrm>
            <a:off x="855664" y="579913"/>
            <a:ext cx="1871662" cy="362744"/>
          </a:xfrm>
          <a:custGeom>
            <a:avLst/>
            <a:gdLst>
              <a:gd name="T0" fmla="*/ 107 w 861"/>
              <a:gd name="T1" fmla="*/ 0 h 216"/>
              <a:gd name="T2" fmla="*/ 753 w 861"/>
              <a:gd name="T3" fmla="*/ 0 h 216"/>
              <a:gd name="T4" fmla="*/ 753 w 861"/>
              <a:gd name="T5" fmla="*/ 0 h 216"/>
              <a:gd name="T6" fmla="*/ 775 w 861"/>
              <a:gd name="T7" fmla="*/ 2 h 216"/>
              <a:gd name="T8" fmla="*/ 795 w 861"/>
              <a:gd name="T9" fmla="*/ 8 h 216"/>
              <a:gd name="T10" fmla="*/ 813 w 861"/>
              <a:gd name="T11" fmla="*/ 18 h 216"/>
              <a:gd name="T12" fmla="*/ 829 w 861"/>
              <a:gd name="T13" fmla="*/ 32 h 216"/>
              <a:gd name="T14" fmla="*/ 843 w 861"/>
              <a:gd name="T15" fmla="*/ 48 h 216"/>
              <a:gd name="T16" fmla="*/ 853 w 861"/>
              <a:gd name="T17" fmla="*/ 66 h 216"/>
              <a:gd name="T18" fmla="*/ 859 w 861"/>
              <a:gd name="T19" fmla="*/ 86 h 216"/>
              <a:gd name="T20" fmla="*/ 861 w 861"/>
              <a:gd name="T21" fmla="*/ 108 h 216"/>
              <a:gd name="T22" fmla="*/ 861 w 861"/>
              <a:gd name="T23" fmla="*/ 108 h 216"/>
              <a:gd name="T24" fmla="*/ 861 w 861"/>
              <a:gd name="T25" fmla="*/ 108 h 216"/>
              <a:gd name="T26" fmla="*/ 859 w 861"/>
              <a:gd name="T27" fmla="*/ 130 h 216"/>
              <a:gd name="T28" fmla="*/ 853 w 861"/>
              <a:gd name="T29" fmla="*/ 150 h 216"/>
              <a:gd name="T30" fmla="*/ 843 w 861"/>
              <a:gd name="T31" fmla="*/ 168 h 216"/>
              <a:gd name="T32" fmla="*/ 829 w 861"/>
              <a:gd name="T33" fmla="*/ 184 h 216"/>
              <a:gd name="T34" fmla="*/ 813 w 861"/>
              <a:gd name="T35" fmla="*/ 198 h 216"/>
              <a:gd name="T36" fmla="*/ 795 w 861"/>
              <a:gd name="T37" fmla="*/ 208 h 216"/>
              <a:gd name="T38" fmla="*/ 775 w 861"/>
              <a:gd name="T39" fmla="*/ 214 h 216"/>
              <a:gd name="T40" fmla="*/ 753 w 861"/>
              <a:gd name="T41" fmla="*/ 216 h 216"/>
              <a:gd name="T42" fmla="*/ 107 w 861"/>
              <a:gd name="T43" fmla="*/ 216 h 216"/>
              <a:gd name="T44" fmla="*/ 107 w 861"/>
              <a:gd name="T45" fmla="*/ 216 h 216"/>
              <a:gd name="T46" fmla="*/ 85 w 861"/>
              <a:gd name="T47" fmla="*/ 214 h 216"/>
              <a:gd name="T48" fmla="*/ 65 w 861"/>
              <a:gd name="T49" fmla="*/ 208 h 216"/>
              <a:gd name="T50" fmla="*/ 47 w 861"/>
              <a:gd name="T51" fmla="*/ 198 h 216"/>
              <a:gd name="T52" fmla="*/ 31 w 861"/>
              <a:gd name="T53" fmla="*/ 184 h 216"/>
              <a:gd name="T54" fmla="*/ 18 w 861"/>
              <a:gd name="T55" fmla="*/ 168 h 216"/>
              <a:gd name="T56" fmla="*/ 8 w 861"/>
              <a:gd name="T57" fmla="*/ 150 h 216"/>
              <a:gd name="T58" fmla="*/ 2 w 861"/>
              <a:gd name="T59" fmla="*/ 130 h 216"/>
              <a:gd name="T60" fmla="*/ 0 w 861"/>
              <a:gd name="T61" fmla="*/ 108 h 216"/>
              <a:gd name="T62" fmla="*/ 0 w 861"/>
              <a:gd name="T63" fmla="*/ 108 h 216"/>
              <a:gd name="T64" fmla="*/ 0 w 861"/>
              <a:gd name="T65" fmla="*/ 108 h 216"/>
              <a:gd name="T66" fmla="*/ 2 w 861"/>
              <a:gd name="T67" fmla="*/ 86 h 216"/>
              <a:gd name="T68" fmla="*/ 8 w 861"/>
              <a:gd name="T69" fmla="*/ 66 h 216"/>
              <a:gd name="T70" fmla="*/ 18 w 861"/>
              <a:gd name="T71" fmla="*/ 48 h 216"/>
              <a:gd name="T72" fmla="*/ 31 w 861"/>
              <a:gd name="T73" fmla="*/ 32 h 216"/>
              <a:gd name="T74" fmla="*/ 47 w 861"/>
              <a:gd name="T75" fmla="*/ 18 h 216"/>
              <a:gd name="T76" fmla="*/ 65 w 861"/>
              <a:gd name="T77" fmla="*/ 8 h 216"/>
              <a:gd name="T78" fmla="*/ 85 w 861"/>
              <a:gd name="T79" fmla="*/ 2 h 216"/>
              <a:gd name="T80" fmla="*/ 107 w 861"/>
              <a:gd name="T81" fmla="*/ 0 h 216"/>
              <a:gd name="T82" fmla="*/ 107 w 861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1" h="216">
                <a:moveTo>
                  <a:pt x="107" y="0"/>
                </a:moveTo>
                <a:lnTo>
                  <a:pt x="753" y="0"/>
                </a:lnTo>
                <a:lnTo>
                  <a:pt x="753" y="0"/>
                </a:lnTo>
                <a:lnTo>
                  <a:pt x="775" y="2"/>
                </a:lnTo>
                <a:lnTo>
                  <a:pt x="795" y="8"/>
                </a:lnTo>
                <a:lnTo>
                  <a:pt x="813" y="18"/>
                </a:lnTo>
                <a:lnTo>
                  <a:pt x="829" y="32"/>
                </a:lnTo>
                <a:lnTo>
                  <a:pt x="843" y="48"/>
                </a:lnTo>
                <a:lnTo>
                  <a:pt x="853" y="66"/>
                </a:lnTo>
                <a:lnTo>
                  <a:pt x="859" y="86"/>
                </a:lnTo>
                <a:lnTo>
                  <a:pt x="861" y="108"/>
                </a:lnTo>
                <a:lnTo>
                  <a:pt x="861" y="108"/>
                </a:lnTo>
                <a:lnTo>
                  <a:pt x="861" y="108"/>
                </a:lnTo>
                <a:lnTo>
                  <a:pt x="859" y="130"/>
                </a:lnTo>
                <a:lnTo>
                  <a:pt x="853" y="150"/>
                </a:lnTo>
                <a:lnTo>
                  <a:pt x="843" y="168"/>
                </a:lnTo>
                <a:lnTo>
                  <a:pt x="829" y="184"/>
                </a:lnTo>
                <a:lnTo>
                  <a:pt x="813" y="198"/>
                </a:lnTo>
                <a:lnTo>
                  <a:pt x="795" y="208"/>
                </a:lnTo>
                <a:lnTo>
                  <a:pt x="775" y="214"/>
                </a:lnTo>
                <a:lnTo>
                  <a:pt x="753" y="216"/>
                </a:lnTo>
                <a:lnTo>
                  <a:pt x="107" y="216"/>
                </a:lnTo>
                <a:lnTo>
                  <a:pt x="107" y="216"/>
                </a:lnTo>
                <a:lnTo>
                  <a:pt x="85" y="214"/>
                </a:lnTo>
                <a:lnTo>
                  <a:pt x="65" y="208"/>
                </a:lnTo>
                <a:lnTo>
                  <a:pt x="47" y="198"/>
                </a:lnTo>
                <a:lnTo>
                  <a:pt x="31" y="184"/>
                </a:lnTo>
                <a:lnTo>
                  <a:pt x="18" y="168"/>
                </a:lnTo>
                <a:lnTo>
                  <a:pt x="8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8" y="66"/>
                </a:lnTo>
                <a:lnTo>
                  <a:pt x="18" y="48"/>
                </a:lnTo>
                <a:lnTo>
                  <a:pt x="31" y="32"/>
                </a:lnTo>
                <a:lnTo>
                  <a:pt x="47" y="18"/>
                </a:lnTo>
                <a:lnTo>
                  <a:pt x="65" y="8"/>
                </a:lnTo>
                <a:lnTo>
                  <a:pt x="85" y="2"/>
                </a:lnTo>
                <a:lnTo>
                  <a:pt x="107" y="0"/>
                </a:lnTo>
                <a:lnTo>
                  <a:pt x="107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9BC45C7-AACA-43C2-93A5-D8CE4CFD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13" y="638175"/>
            <a:ext cx="14875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</a:t>
            </a:r>
            <a:r>
              <a:rPr lang="en-US" altLang="ko-KR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홈페이지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F937B702-CA9A-4A8B-B041-D8F7294A7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4888" y="1598613"/>
            <a:ext cx="33750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E33911AE-909C-4B10-9BA9-FA1DC36A4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425" y="4217582"/>
            <a:ext cx="1745002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이원진</a:t>
            </a:r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이지환</a:t>
            </a:r>
            <a:r>
              <a:rPr lang="en-US" altLang="ko-KR" sz="1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장순재</a:t>
            </a:r>
            <a:endParaRPr lang="en-US" altLang="ko-KR" sz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추형욱</a:t>
            </a:r>
            <a:r>
              <a:rPr lang="ko-KR" altLang="en-US" sz="1200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한형빈</a:t>
            </a:r>
            <a:endParaRPr lang="ko-KR" altLang="ko-KR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AB5662EC-1673-4A56-A983-8E56CBA8A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0515" y="3607943"/>
            <a:ext cx="7254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 smtClean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3200" b="1" dirty="0" smtClean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56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8"/>
            <a:ext cx="2066976" cy="341261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6627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Service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66071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Controoler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쓰는 기능을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만들어두는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공간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150" y="2435401"/>
            <a:ext cx="143949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쿼리문이나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에러처리도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이곳을통해처리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0" y="1204913"/>
            <a:ext cx="7019925" cy="3514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084013"/>
            <a:ext cx="10166971" cy="35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8"/>
            <a:ext cx="2066976" cy="341261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28881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처리를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하는곳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맵핑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서비스에서 필요한코드를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받아와서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데이터처리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페이징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,CRUD,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주소처리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1444536"/>
            <a:ext cx="9220200" cy="2828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443831"/>
            <a:ext cx="96551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lang="ko-KR" altLang="ko-KR" sz="1600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8"/>
            <a:ext cx="2066976" cy="341261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6428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Html</a:t>
            </a: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</a:t>
            </a:r>
            <a:r>
              <a:rPr lang="en-US" altLang="ko-KR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20545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실질적 출력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하는곳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thymeleaf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출력을 담당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받아와서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데이터출력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용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form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링크추가로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간연결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2" y="1806425"/>
            <a:ext cx="9839325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3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770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CRUD</a:t>
            </a:r>
            <a:endParaRPr lang="ko-KR" altLang="ko-KR" sz="1600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7" y="160338"/>
            <a:ext cx="100584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3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770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CRUD</a:t>
            </a:r>
            <a:endParaRPr lang="ko-KR" altLang="ko-KR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7" y="770263"/>
            <a:ext cx="3902734" cy="4049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236538"/>
            <a:ext cx="10019242" cy="50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추가기능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810065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r>
              <a:rPr kumimoji="0" lang="ko-KR" altLang="ko-KR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5300" b="1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계획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56869F55-2B07-45EF-8A01-30ADFB070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5D21BBF1-E573-4538-82AF-3D74F9E2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45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9C38F4A5-AD21-488D-9CC0-C9B66C7D9B16}"/>
              </a:ext>
            </a:extLst>
          </p:cNvPr>
          <p:cNvSpPr>
            <a:spLocks/>
          </p:cNvSpPr>
          <p:nvPr/>
        </p:nvSpPr>
        <p:spPr bwMode="auto">
          <a:xfrm>
            <a:off x="1587500" y="1725613"/>
            <a:ext cx="1612900" cy="1501775"/>
          </a:xfrm>
          <a:custGeom>
            <a:avLst/>
            <a:gdLst>
              <a:gd name="T0" fmla="*/ 1016 w 1016"/>
              <a:gd name="T1" fmla="*/ 472 h 946"/>
              <a:gd name="T2" fmla="*/ 508 w 1016"/>
              <a:gd name="T3" fmla="*/ 946 h 946"/>
              <a:gd name="T4" fmla="*/ 0 w 1016"/>
              <a:gd name="T5" fmla="*/ 472 h 946"/>
              <a:gd name="T6" fmla="*/ 508 w 1016"/>
              <a:gd name="T7" fmla="*/ 0 h 946"/>
              <a:gd name="T8" fmla="*/ 1016 w 1016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946">
                <a:moveTo>
                  <a:pt x="1016" y="472"/>
                </a:moveTo>
                <a:lnTo>
                  <a:pt x="508" y="946"/>
                </a:lnTo>
                <a:lnTo>
                  <a:pt x="0" y="472"/>
                </a:lnTo>
                <a:lnTo>
                  <a:pt x="508" y="0"/>
                </a:lnTo>
                <a:lnTo>
                  <a:pt x="1016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7769E89C-3049-4737-A91D-028430BADCBE}"/>
              </a:ext>
            </a:extLst>
          </p:cNvPr>
          <p:cNvSpPr>
            <a:spLocks/>
          </p:cNvSpPr>
          <p:nvPr/>
        </p:nvSpPr>
        <p:spPr bwMode="auto">
          <a:xfrm>
            <a:off x="4060825" y="1725613"/>
            <a:ext cx="1609725" cy="1501775"/>
          </a:xfrm>
          <a:custGeom>
            <a:avLst/>
            <a:gdLst>
              <a:gd name="T0" fmla="*/ 1014 w 1014"/>
              <a:gd name="T1" fmla="*/ 472 h 946"/>
              <a:gd name="T2" fmla="*/ 506 w 1014"/>
              <a:gd name="T3" fmla="*/ 946 h 946"/>
              <a:gd name="T4" fmla="*/ 0 w 1014"/>
              <a:gd name="T5" fmla="*/ 472 h 946"/>
              <a:gd name="T6" fmla="*/ 506 w 1014"/>
              <a:gd name="T7" fmla="*/ 0 h 946"/>
              <a:gd name="T8" fmla="*/ 1014 w 1014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946">
                <a:moveTo>
                  <a:pt x="1014" y="472"/>
                </a:moveTo>
                <a:lnTo>
                  <a:pt x="506" y="946"/>
                </a:lnTo>
                <a:lnTo>
                  <a:pt x="0" y="472"/>
                </a:lnTo>
                <a:lnTo>
                  <a:pt x="506" y="0"/>
                </a:lnTo>
                <a:lnTo>
                  <a:pt x="1014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67088739-8E19-47E9-8A01-645DBA88A0C2}"/>
              </a:ext>
            </a:extLst>
          </p:cNvPr>
          <p:cNvSpPr>
            <a:spLocks/>
          </p:cNvSpPr>
          <p:nvPr/>
        </p:nvSpPr>
        <p:spPr bwMode="auto">
          <a:xfrm>
            <a:off x="6537325" y="1725613"/>
            <a:ext cx="1609725" cy="1501775"/>
          </a:xfrm>
          <a:custGeom>
            <a:avLst/>
            <a:gdLst>
              <a:gd name="T0" fmla="*/ 1014 w 1014"/>
              <a:gd name="T1" fmla="*/ 472 h 946"/>
              <a:gd name="T2" fmla="*/ 508 w 1014"/>
              <a:gd name="T3" fmla="*/ 946 h 946"/>
              <a:gd name="T4" fmla="*/ 0 w 1014"/>
              <a:gd name="T5" fmla="*/ 472 h 946"/>
              <a:gd name="T6" fmla="*/ 508 w 1014"/>
              <a:gd name="T7" fmla="*/ 0 h 946"/>
              <a:gd name="T8" fmla="*/ 1014 w 1014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946">
                <a:moveTo>
                  <a:pt x="1014" y="472"/>
                </a:moveTo>
                <a:lnTo>
                  <a:pt x="508" y="946"/>
                </a:lnTo>
                <a:lnTo>
                  <a:pt x="0" y="472"/>
                </a:lnTo>
                <a:lnTo>
                  <a:pt x="508" y="0"/>
                </a:lnTo>
                <a:lnTo>
                  <a:pt x="1014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8656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3316288"/>
            <a:ext cx="15230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스프링시큐리티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3316288"/>
            <a:ext cx="8656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9698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list/paging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2006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검색등부가기능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06118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공지작성기능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92172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기능암호화</a:t>
            </a:r>
            <a:endParaRPr lang="ko-KR" altLang="ko-KR" dirty="0"/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06118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접근권한설정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849688"/>
            <a:ext cx="122309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아이디생성</a:t>
            </a:r>
            <a:r>
              <a:rPr lang="en-US" altLang="ko-KR" sz="11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081463"/>
            <a:ext cx="126797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로그아웃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101951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en-US" altLang="ko-KR" sz="1100" b="0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8"/>
            <a:ext cx="2066976" cy="341261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24553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5645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실질적 출력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하는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Service,repository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처리하는부분존재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Getlist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Page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처리를 한다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부분도 수정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4" y="1514475"/>
            <a:ext cx="7153275" cy="1438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3540072"/>
            <a:ext cx="92392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915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8"/>
            <a:ext cx="1990776" cy="251757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24553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56453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실질적 출력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하는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Service,repository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처리하는부분존재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Getlist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Page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처리를 한다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부분도 수정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9" y="353086"/>
            <a:ext cx="9790302" cy="48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13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20545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실질적 출력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하는곳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thymeleaf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" y="1670684"/>
            <a:ext cx="9685338" cy="13247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3289722"/>
            <a:ext cx="94297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7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0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13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9297" y="13644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088" y="1116898"/>
            <a:ext cx="2066976" cy="341261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942" y="1575850"/>
            <a:ext cx="1966312" cy="315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카테고리컬럼추가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컨트롤러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리포지터리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서비스에 추가코드삽입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내의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모든글을가져왔던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방식대신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category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값과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일치하는 글만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받아옴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where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 과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비슷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select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 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Where category=??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7" y="1842062"/>
            <a:ext cx="7193184" cy="24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C0B8F25F-02F7-44C1-8B96-D7FF5318463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F49F2-D70D-48A5-A31E-A9CC31C57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735AA7-02A8-4F8C-8319-42B01B31C197}"/>
              </a:ext>
            </a:extLst>
          </p:cNvPr>
          <p:cNvSpPr>
            <a:spLocks/>
          </p:cNvSpPr>
          <p:nvPr/>
        </p:nvSpPr>
        <p:spPr bwMode="auto">
          <a:xfrm>
            <a:off x="4527550" y="1588"/>
            <a:ext cx="5727700" cy="5695950"/>
          </a:xfrm>
          <a:custGeom>
            <a:avLst/>
            <a:gdLst>
              <a:gd name="T0" fmla="*/ 2540 w 3608"/>
              <a:gd name="T1" fmla="*/ 0 h 3588"/>
              <a:gd name="T2" fmla="*/ 2546 w 3608"/>
              <a:gd name="T3" fmla="*/ 98 h 3588"/>
              <a:gd name="T4" fmla="*/ 2550 w 3608"/>
              <a:gd name="T5" fmla="*/ 280 h 3588"/>
              <a:gd name="T6" fmla="*/ 2548 w 3608"/>
              <a:gd name="T7" fmla="*/ 440 h 3588"/>
              <a:gd name="T8" fmla="*/ 2536 w 3608"/>
              <a:gd name="T9" fmla="*/ 624 h 3588"/>
              <a:gd name="T10" fmla="*/ 2516 w 3608"/>
              <a:gd name="T11" fmla="*/ 824 h 3588"/>
              <a:gd name="T12" fmla="*/ 2484 w 3608"/>
              <a:gd name="T13" fmla="*/ 1034 h 3588"/>
              <a:gd name="T14" fmla="*/ 2434 w 3608"/>
              <a:gd name="T15" fmla="*/ 1248 h 3588"/>
              <a:gd name="T16" fmla="*/ 2402 w 3608"/>
              <a:gd name="T17" fmla="*/ 1354 h 3588"/>
              <a:gd name="T18" fmla="*/ 2366 w 3608"/>
              <a:gd name="T19" fmla="*/ 1458 h 3588"/>
              <a:gd name="T20" fmla="*/ 2324 w 3608"/>
              <a:gd name="T21" fmla="*/ 1560 h 3588"/>
              <a:gd name="T22" fmla="*/ 2278 w 3608"/>
              <a:gd name="T23" fmla="*/ 1658 h 3588"/>
              <a:gd name="T24" fmla="*/ 2224 w 3608"/>
              <a:gd name="T25" fmla="*/ 1752 h 3588"/>
              <a:gd name="T26" fmla="*/ 2164 w 3608"/>
              <a:gd name="T27" fmla="*/ 1840 h 3588"/>
              <a:gd name="T28" fmla="*/ 2098 w 3608"/>
              <a:gd name="T29" fmla="*/ 1924 h 3588"/>
              <a:gd name="T30" fmla="*/ 2024 w 3608"/>
              <a:gd name="T31" fmla="*/ 2000 h 3588"/>
              <a:gd name="T32" fmla="*/ 1944 w 3608"/>
              <a:gd name="T33" fmla="*/ 2068 h 3588"/>
              <a:gd name="T34" fmla="*/ 1856 w 3608"/>
              <a:gd name="T35" fmla="*/ 2128 h 3588"/>
              <a:gd name="T36" fmla="*/ 1758 w 3608"/>
              <a:gd name="T37" fmla="*/ 2180 h 3588"/>
              <a:gd name="T38" fmla="*/ 1654 w 3608"/>
              <a:gd name="T39" fmla="*/ 2220 h 3588"/>
              <a:gd name="T40" fmla="*/ 1540 w 3608"/>
              <a:gd name="T41" fmla="*/ 2250 h 3588"/>
              <a:gd name="T42" fmla="*/ 1416 w 3608"/>
              <a:gd name="T43" fmla="*/ 2268 h 3588"/>
              <a:gd name="T44" fmla="*/ 1284 w 3608"/>
              <a:gd name="T45" fmla="*/ 2274 h 3588"/>
              <a:gd name="T46" fmla="*/ 1216 w 3608"/>
              <a:gd name="T47" fmla="*/ 2274 h 3588"/>
              <a:gd name="T48" fmla="*/ 1090 w 3608"/>
              <a:gd name="T49" fmla="*/ 2282 h 3588"/>
              <a:gd name="T50" fmla="*/ 970 w 3608"/>
              <a:gd name="T51" fmla="*/ 2296 h 3588"/>
              <a:gd name="T52" fmla="*/ 860 w 3608"/>
              <a:gd name="T53" fmla="*/ 2316 h 3588"/>
              <a:gd name="T54" fmla="*/ 760 w 3608"/>
              <a:gd name="T55" fmla="*/ 2342 h 3588"/>
              <a:gd name="T56" fmla="*/ 666 w 3608"/>
              <a:gd name="T57" fmla="*/ 2374 h 3588"/>
              <a:gd name="T58" fmla="*/ 582 w 3608"/>
              <a:gd name="T59" fmla="*/ 2410 h 3588"/>
              <a:gd name="T60" fmla="*/ 504 w 3608"/>
              <a:gd name="T61" fmla="*/ 2452 h 3588"/>
              <a:gd name="T62" fmla="*/ 432 w 3608"/>
              <a:gd name="T63" fmla="*/ 2498 h 3588"/>
              <a:gd name="T64" fmla="*/ 370 w 3608"/>
              <a:gd name="T65" fmla="*/ 2548 h 3588"/>
              <a:gd name="T66" fmla="*/ 312 w 3608"/>
              <a:gd name="T67" fmla="*/ 2602 h 3588"/>
              <a:gd name="T68" fmla="*/ 260 w 3608"/>
              <a:gd name="T69" fmla="*/ 2656 h 3588"/>
              <a:gd name="T70" fmla="*/ 216 w 3608"/>
              <a:gd name="T71" fmla="*/ 2714 h 3588"/>
              <a:gd name="T72" fmla="*/ 176 w 3608"/>
              <a:gd name="T73" fmla="*/ 2774 h 3588"/>
              <a:gd name="T74" fmla="*/ 126 w 3608"/>
              <a:gd name="T75" fmla="*/ 2866 h 3588"/>
              <a:gd name="T76" fmla="*/ 74 w 3608"/>
              <a:gd name="T77" fmla="*/ 2990 h 3588"/>
              <a:gd name="T78" fmla="*/ 38 w 3608"/>
              <a:gd name="T79" fmla="*/ 3110 h 3588"/>
              <a:gd name="T80" fmla="*/ 16 w 3608"/>
              <a:gd name="T81" fmla="*/ 3228 h 3588"/>
              <a:gd name="T82" fmla="*/ 4 w 3608"/>
              <a:gd name="T83" fmla="*/ 3334 h 3588"/>
              <a:gd name="T84" fmla="*/ 0 w 3608"/>
              <a:gd name="T85" fmla="*/ 3426 h 3588"/>
              <a:gd name="T86" fmla="*/ 4 w 3608"/>
              <a:gd name="T87" fmla="*/ 3532 h 3588"/>
              <a:gd name="T88" fmla="*/ 8 w 3608"/>
              <a:gd name="T89" fmla="*/ 3588 h 3588"/>
              <a:gd name="T90" fmla="*/ 3608 w 3608"/>
              <a:gd name="T91" fmla="*/ 0 h 3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08" h="3588">
                <a:moveTo>
                  <a:pt x="2540" y="0"/>
                </a:moveTo>
                <a:lnTo>
                  <a:pt x="2540" y="0"/>
                </a:lnTo>
                <a:lnTo>
                  <a:pt x="2542" y="26"/>
                </a:lnTo>
                <a:lnTo>
                  <a:pt x="2546" y="98"/>
                </a:lnTo>
                <a:lnTo>
                  <a:pt x="2548" y="210"/>
                </a:lnTo>
                <a:lnTo>
                  <a:pt x="2550" y="280"/>
                </a:lnTo>
                <a:lnTo>
                  <a:pt x="2550" y="356"/>
                </a:lnTo>
                <a:lnTo>
                  <a:pt x="2548" y="440"/>
                </a:lnTo>
                <a:lnTo>
                  <a:pt x="2544" y="530"/>
                </a:lnTo>
                <a:lnTo>
                  <a:pt x="2536" y="624"/>
                </a:lnTo>
                <a:lnTo>
                  <a:pt x="2528" y="722"/>
                </a:lnTo>
                <a:lnTo>
                  <a:pt x="2516" y="824"/>
                </a:lnTo>
                <a:lnTo>
                  <a:pt x="2502" y="928"/>
                </a:lnTo>
                <a:lnTo>
                  <a:pt x="2484" y="1034"/>
                </a:lnTo>
                <a:lnTo>
                  <a:pt x="2460" y="1142"/>
                </a:lnTo>
                <a:lnTo>
                  <a:pt x="2434" y="1248"/>
                </a:lnTo>
                <a:lnTo>
                  <a:pt x="2418" y="1300"/>
                </a:lnTo>
                <a:lnTo>
                  <a:pt x="2402" y="1354"/>
                </a:lnTo>
                <a:lnTo>
                  <a:pt x="2386" y="1406"/>
                </a:lnTo>
                <a:lnTo>
                  <a:pt x="2366" y="1458"/>
                </a:lnTo>
                <a:lnTo>
                  <a:pt x="2346" y="1510"/>
                </a:lnTo>
                <a:lnTo>
                  <a:pt x="2324" y="1560"/>
                </a:lnTo>
                <a:lnTo>
                  <a:pt x="2302" y="1610"/>
                </a:lnTo>
                <a:lnTo>
                  <a:pt x="2278" y="1658"/>
                </a:lnTo>
                <a:lnTo>
                  <a:pt x="2252" y="1706"/>
                </a:lnTo>
                <a:lnTo>
                  <a:pt x="2224" y="1752"/>
                </a:lnTo>
                <a:lnTo>
                  <a:pt x="2196" y="1796"/>
                </a:lnTo>
                <a:lnTo>
                  <a:pt x="2164" y="1840"/>
                </a:lnTo>
                <a:lnTo>
                  <a:pt x="2132" y="1882"/>
                </a:lnTo>
                <a:lnTo>
                  <a:pt x="2098" y="1924"/>
                </a:lnTo>
                <a:lnTo>
                  <a:pt x="2062" y="1962"/>
                </a:lnTo>
                <a:lnTo>
                  <a:pt x="2024" y="2000"/>
                </a:lnTo>
                <a:lnTo>
                  <a:pt x="1986" y="2036"/>
                </a:lnTo>
                <a:lnTo>
                  <a:pt x="1944" y="2068"/>
                </a:lnTo>
                <a:lnTo>
                  <a:pt x="1900" y="2100"/>
                </a:lnTo>
                <a:lnTo>
                  <a:pt x="1856" y="2128"/>
                </a:lnTo>
                <a:lnTo>
                  <a:pt x="1808" y="2156"/>
                </a:lnTo>
                <a:lnTo>
                  <a:pt x="1758" y="2180"/>
                </a:lnTo>
                <a:lnTo>
                  <a:pt x="1708" y="2202"/>
                </a:lnTo>
                <a:lnTo>
                  <a:pt x="1654" y="2220"/>
                </a:lnTo>
                <a:lnTo>
                  <a:pt x="1598" y="2238"/>
                </a:lnTo>
                <a:lnTo>
                  <a:pt x="1540" y="2250"/>
                </a:lnTo>
                <a:lnTo>
                  <a:pt x="1480" y="2262"/>
                </a:lnTo>
                <a:lnTo>
                  <a:pt x="1416" y="2268"/>
                </a:lnTo>
                <a:lnTo>
                  <a:pt x="1352" y="2274"/>
                </a:lnTo>
                <a:lnTo>
                  <a:pt x="1284" y="2274"/>
                </a:lnTo>
                <a:lnTo>
                  <a:pt x="1284" y="2274"/>
                </a:lnTo>
                <a:lnTo>
                  <a:pt x="1216" y="2274"/>
                </a:lnTo>
                <a:lnTo>
                  <a:pt x="1152" y="2278"/>
                </a:lnTo>
                <a:lnTo>
                  <a:pt x="1090" y="2282"/>
                </a:lnTo>
                <a:lnTo>
                  <a:pt x="1028" y="2288"/>
                </a:lnTo>
                <a:lnTo>
                  <a:pt x="970" y="2296"/>
                </a:lnTo>
                <a:lnTo>
                  <a:pt x="914" y="2304"/>
                </a:lnTo>
                <a:lnTo>
                  <a:pt x="860" y="2316"/>
                </a:lnTo>
                <a:lnTo>
                  <a:pt x="810" y="2328"/>
                </a:lnTo>
                <a:lnTo>
                  <a:pt x="760" y="2342"/>
                </a:lnTo>
                <a:lnTo>
                  <a:pt x="712" y="2358"/>
                </a:lnTo>
                <a:lnTo>
                  <a:pt x="666" y="2374"/>
                </a:lnTo>
                <a:lnTo>
                  <a:pt x="622" y="2392"/>
                </a:lnTo>
                <a:lnTo>
                  <a:pt x="582" y="2410"/>
                </a:lnTo>
                <a:lnTo>
                  <a:pt x="542" y="2432"/>
                </a:lnTo>
                <a:lnTo>
                  <a:pt x="504" y="2452"/>
                </a:lnTo>
                <a:lnTo>
                  <a:pt x="468" y="2476"/>
                </a:lnTo>
                <a:lnTo>
                  <a:pt x="432" y="2498"/>
                </a:lnTo>
                <a:lnTo>
                  <a:pt x="400" y="2524"/>
                </a:lnTo>
                <a:lnTo>
                  <a:pt x="370" y="2548"/>
                </a:lnTo>
                <a:lnTo>
                  <a:pt x="340" y="2574"/>
                </a:lnTo>
                <a:lnTo>
                  <a:pt x="312" y="2602"/>
                </a:lnTo>
                <a:lnTo>
                  <a:pt x="286" y="2628"/>
                </a:lnTo>
                <a:lnTo>
                  <a:pt x="260" y="2656"/>
                </a:lnTo>
                <a:lnTo>
                  <a:pt x="238" y="2686"/>
                </a:lnTo>
                <a:lnTo>
                  <a:pt x="216" y="2714"/>
                </a:lnTo>
                <a:lnTo>
                  <a:pt x="194" y="2744"/>
                </a:lnTo>
                <a:lnTo>
                  <a:pt x="176" y="2774"/>
                </a:lnTo>
                <a:lnTo>
                  <a:pt x="158" y="2804"/>
                </a:lnTo>
                <a:lnTo>
                  <a:pt x="126" y="2866"/>
                </a:lnTo>
                <a:lnTo>
                  <a:pt x="98" y="2928"/>
                </a:lnTo>
                <a:lnTo>
                  <a:pt x="74" y="2990"/>
                </a:lnTo>
                <a:lnTo>
                  <a:pt x="54" y="3050"/>
                </a:lnTo>
                <a:lnTo>
                  <a:pt x="38" y="3110"/>
                </a:lnTo>
                <a:lnTo>
                  <a:pt x="26" y="3170"/>
                </a:lnTo>
                <a:lnTo>
                  <a:pt x="16" y="3228"/>
                </a:lnTo>
                <a:lnTo>
                  <a:pt x="10" y="3282"/>
                </a:lnTo>
                <a:lnTo>
                  <a:pt x="4" y="3334"/>
                </a:lnTo>
                <a:lnTo>
                  <a:pt x="2" y="3382"/>
                </a:lnTo>
                <a:lnTo>
                  <a:pt x="0" y="3426"/>
                </a:lnTo>
                <a:lnTo>
                  <a:pt x="0" y="3466"/>
                </a:lnTo>
                <a:lnTo>
                  <a:pt x="4" y="3532"/>
                </a:lnTo>
                <a:lnTo>
                  <a:pt x="6" y="3574"/>
                </a:lnTo>
                <a:lnTo>
                  <a:pt x="8" y="3588"/>
                </a:lnTo>
                <a:lnTo>
                  <a:pt x="3608" y="3588"/>
                </a:lnTo>
                <a:lnTo>
                  <a:pt x="3608" y="0"/>
                </a:lnTo>
                <a:lnTo>
                  <a:pt x="2540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55341-E0D1-4116-BF19-1FAE62395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86DD2-46FD-489E-92DD-6BE37A5CC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CB59A6D-A74B-4AB8-9471-5AA813C502D7}"/>
              </a:ext>
            </a:extLst>
          </p:cNvPr>
          <p:cNvSpPr>
            <a:spLocks/>
          </p:cNvSpPr>
          <p:nvPr/>
        </p:nvSpPr>
        <p:spPr bwMode="auto">
          <a:xfrm>
            <a:off x="8270875" y="1204913"/>
            <a:ext cx="762000" cy="765175"/>
          </a:xfrm>
          <a:custGeom>
            <a:avLst/>
            <a:gdLst>
              <a:gd name="T0" fmla="*/ 0 w 480"/>
              <a:gd name="T1" fmla="*/ 242 h 482"/>
              <a:gd name="T2" fmla="*/ 6 w 480"/>
              <a:gd name="T3" fmla="*/ 192 h 482"/>
              <a:gd name="T4" fmla="*/ 20 w 480"/>
              <a:gd name="T5" fmla="*/ 148 h 482"/>
              <a:gd name="T6" fmla="*/ 42 w 480"/>
              <a:gd name="T7" fmla="*/ 106 h 482"/>
              <a:gd name="T8" fmla="*/ 70 w 480"/>
              <a:gd name="T9" fmla="*/ 72 h 482"/>
              <a:gd name="T10" fmla="*/ 106 w 480"/>
              <a:gd name="T11" fmla="*/ 42 h 482"/>
              <a:gd name="T12" fmla="*/ 148 w 480"/>
              <a:gd name="T13" fmla="*/ 20 h 482"/>
              <a:gd name="T14" fmla="*/ 192 w 480"/>
              <a:gd name="T15" fmla="*/ 6 h 482"/>
              <a:gd name="T16" fmla="*/ 240 w 480"/>
              <a:gd name="T17" fmla="*/ 0 h 482"/>
              <a:gd name="T18" fmla="*/ 266 w 480"/>
              <a:gd name="T19" fmla="*/ 2 h 482"/>
              <a:gd name="T20" fmla="*/ 312 w 480"/>
              <a:gd name="T21" fmla="*/ 12 h 482"/>
              <a:gd name="T22" fmla="*/ 356 w 480"/>
              <a:gd name="T23" fmla="*/ 30 h 482"/>
              <a:gd name="T24" fmla="*/ 394 w 480"/>
              <a:gd name="T25" fmla="*/ 56 h 482"/>
              <a:gd name="T26" fmla="*/ 426 w 480"/>
              <a:gd name="T27" fmla="*/ 88 h 482"/>
              <a:gd name="T28" fmla="*/ 452 w 480"/>
              <a:gd name="T29" fmla="*/ 126 h 482"/>
              <a:gd name="T30" fmla="*/ 470 w 480"/>
              <a:gd name="T31" fmla="*/ 170 h 482"/>
              <a:gd name="T32" fmla="*/ 480 w 480"/>
              <a:gd name="T33" fmla="*/ 216 h 482"/>
              <a:gd name="T34" fmla="*/ 480 w 480"/>
              <a:gd name="T35" fmla="*/ 242 h 482"/>
              <a:gd name="T36" fmla="*/ 476 w 480"/>
              <a:gd name="T37" fmla="*/ 290 h 482"/>
              <a:gd name="T38" fmla="*/ 462 w 480"/>
              <a:gd name="T39" fmla="*/ 334 h 482"/>
              <a:gd name="T40" fmla="*/ 440 w 480"/>
              <a:gd name="T41" fmla="*/ 376 h 482"/>
              <a:gd name="T42" fmla="*/ 410 w 480"/>
              <a:gd name="T43" fmla="*/ 410 h 482"/>
              <a:gd name="T44" fmla="*/ 374 w 480"/>
              <a:gd name="T45" fmla="*/ 440 h 482"/>
              <a:gd name="T46" fmla="*/ 334 w 480"/>
              <a:gd name="T47" fmla="*/ 462 h 482"/>
              <a:gd name="T48" fmla="*/ 288 w 480"/>
              <a:gd name="T49" fmla="*/ 476 h 482"/>
              <a:gd name="T50" fmla="*/ 240 w 480"/>
              <a:gd name="T51" fmla="*/ 482 h 482"/>
              <a:gd name="T52" fmla="*/ 216 w 480"/>
              <a:gd name="T53" fmla="*/ 480 h 482"/>
              <a:gd name="T54" fmla="*/ 170 w 480"/>
              <a:gd name="T55" fmla="*/ 470 h 482"/>
              <a:gd name="T56" fmla="*/ 126 w 480"/>
              <a:gd name="T57" fmla="*/ 452 h 482"/>
              <a:gd name="T58" fmla="*/ 88 w 480"/>
              <a:gd name="T59" fmla="*/ 426 h 482"/>
              <a:gd name="T60" fmla="*/ 56 w 480"/>
              <a:gd name="T61" fmla="*/ 394 h 482"/>
              <a:gd name="T62" fmla="*/ 30 w 480"/>
              <a:gd name="T63" fmla="*/ 356 h 482"/>
              <a:gd name="T64" fmla="*/ 12 w 480"/>
              <a:gd name="T65" fmla="*/ 312 h 482"/>
              <a:gd name="T66" fmla="*/ 2 w 480"/>
              <a:gd name="T67" fmla="*/ 266 h 482"/>
              <a:gd name="T68" fmla="*/ 0 w 480"/>
              <a:gd name="T69" fmla="*/ 24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482">
                <a:moveTo>
                  <a:pt x="0" y="242"/>
                </a:moveTo>
                <a:lnTo>
                  <a:pt x="0" y="242"/>
                </a:lnTo>
                <a:lnTo>
                  <a:pt x="2" y="216"/>
                </a:lnTo>
                <a:lnTo>
                  <a:pt x="6" y="192"/>
                </a:lnTo>
                <a:lnTo>
                  <a:pt x="12" y="170"/>
                </a:lnTo>
                <a:lnTo>
                  <a:pt x="20" y="148"/>
                </a:lnTo>
                <a:lnTo>
                  <a:pt x="30" y="126"/>
                </a:lnTo>
                <a:lnTo>
                  <a:pt x="42" y="106"/>
                </a:lnTo>
                <a:lnTo>
                  <a:pt x="56" y="88"/>
                </a:lnTo>
                <a:lnTo>
                  <a:pt x="70" y="72"/>
                </a:lnTo>
                <a:lnTo>
                  <a:pt x="88" y="56"/>
                </a:lnTo>
                <a:lnTo>
                  <a:pt x="106" y="42"/>
                </a:lnTo>
                <a:lnTo>
                  <a:pt x="126" y="30"/>
                </a:lnTo>
                <a:lnTo>
                  <a:pt x="148" y="20"/>
                </a:lnTo>
                <a:lnTo>
                  <a:pt x="170" y="12"/>
                </a:lnTo>
                <a:lnTo>
                  <a:pt x="192" y="6"/>
                </a:lnTo>
                <a:lnTo>
                  <a:pt x="216" y="2"/>
                </a:lnTo>
                <a:lnTo>
                  <a:pt x="240" y="0"/>
                </a:lnTo>
                <a:lnTo>
                  <a:pt x="240" y="0"/>
                </a:lnTo>
                <a:lnTo>
                  <a:pt x="266" y="2"/>
                </a:lnTo>
                <a:lnTo>
                  <a:pt x="288" y="6"/>
                </a:lnTo>
                <a:lnTo>
                  <a:pt x="312" y="12"/>
                </a:lnTo>
                <a:lnTo>
                  <a:pt x="334" y="20"/>
                </a:lnTo>
                <a:lnTo>
                  <a:pt x="356" y="30"/>
                </a:lnTo>
                <a:lnTo>
                  <a:pt x="374" y="42"/>
                </a:lnTo>
                <a:lnTo>
                  <a:pt x="394" y="56"/>
                </a:lnTo>
                <a:lnTo>
                  <a:pt x="410" y="72"/>
                </a:lnTo>
                <a:lnTo>
                  <a:pt x="426" y="88"/>
                </a:lnTo>
                <a:lnTo>
                  <a:pt x="440" y="106"/>
                </a:lnTo>
                <a:lnTo>
                  <a:pt x="452" y="126"/>
                </a:lnTo>
                <a:lnTo>
                  <a:pt x="462" y="148"/>
                </a:lnTo>
                <a:lnTo>
                  <a:pt x="470" y="170"/>
                </a:lnTo>
                <a:lnTo>
                  <a:pt x="476" y="192"/>
                </a:lnTo>
                <a:lnTo>
                  <a:pt x="480" y="216"/>
                </a:lnTo>
                <a:lnTo>
                  <a:pt x="480" y="242"/>
                </a:lnTo>
                <a:lnTo>
                  <a:pt x="480" y="242"/>
                </a:lnTo>
                <a:lnTo>
                  <a:pt x="480" y="266"/>
                </a:lnTo>
                <a:lnTo>
                  <a:pt x="476" y="290"/>
                </a:lnTo>
                <a:lnTo>
                  <a:pt x="470" y="312"/>
                </a:lnTo>
                <a:lnTo>
                  <a:pt x="462" y="334"/>
                </a:lnTo>
                <a:lnTo>
                  <a:pt x="452" y="356"/>
                </a:lnTo>
                <a:lnTo>
                  <a:pt x="440" y="376"/>
                </a:lnTo>
                <a:lnTo>
                  <a:pt x="426" y="394"/>
                </a:lnTo>
                <a:lnTo>
                  <a:pt x="410" y="410"/>
                </a:lnTo>
                <a:lnTo>
                  <a:pt x="394" y="426"/>
                </a:lnTo>
                <a:lnTo>
                  <a:pt x="374" y="440"/>
                </a:lnTo>
                <a:lnTo>
                  <a:pt x="356" y="452"/>
                </a:lnTo>
                <a:lnTo>
                  <a:pt x="334" y="462"/>
                </a:lnTo>
                <a:lnTo>
                  <a:pt x="312" y="470"/>
                </a:lnTo>
                <a:lnTo>
                  <a:pt x="288" y="476"/>
                </a:lnTo>
                <a:lnTo>
                  <a:pt x="266" y="480"/>
                </a:lnTo>
                <a:lnTo>
                  <a:pt x="240" y="482"/>
                </a:lnTo>
                <a:lnTo>
                  <a:pt x="240" y="482"/>
                </a:lnTo>
                <a:lnTo>
                  <a:pt x="216" y="480"/>
                </a:lnTo>
                <a:lnTo>
                  <a:pt x="192" y="476"/>
                </a:lnTo>
                <a:lnTo>
                  <a:pt x="170" y="470"/>
                </a:lnTo>
                <a:lnTo>
                  <a:pt x="148" y="462"/>
                </a:lnTo>
                <a:lnTo>
                  <a:pt x="126" y="452"/>
                </a:lnTo>
                <a:lnTo>
                  <a:pt x="106" y="440"/>
                </a:lnTo>
                <a:lnTo>
                  <a:pt x="88" y="426"/>
                </a:lnTo>
                <a:lnTo>
                  <a:pt x="70" y="410"/>
                </a:lnTo>
                <a:lnTo>
                  <a:pt x="56" y="394"/>
                </a:lnTo>
                <a:lnTo>
                  <a:pt x="42" y="376"/>
                </a:lnTo>
                <a:lnTo>
                  <a:pt x="30" y="356"/>
                </a:lnTo>
                <a:lnTo>
                  <a:pt x="20" y="334"/>
                </a:lnTo>
                <a:lnTo>
                  <a:pt x="12" y="312"/>
                </a:lnTo>
                <a:lnTo>
                  <a:pt x="6" y="290"/>
                </a:lnTo>
                <a:lnTo>
                  <a:pt x="2" y="266"/>
                </a:lnTo>
                <a:lnTo>
                  <a:pt x="0" y="242"/>
                </a:lnTo>
                <a:lnTo>
                  <a:pt x="0" y="242"/>
                </a:lnTo>
                <a:close/>
              </a:path>
            </a:pathLst>
          </a:custGeom>
          <a:solidFill>
            <a:srgbClr val="0069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5E2044B-C34F-4208-AC92-C1E70F2850E7}"/>
              </a:ext>
            </a:extLst>
          </p:cNvPr>
          <p:cNvSpPr>
            <a:spLocks/>
          </p:cNvSpPr>
          <p:nvPr/>
        </p:nvSpPr>
        <p:spPr bwMode="auto">
          <a:xfrm>
            <a:off x="8372475" y="1306513"/>
            <a:ext cx="561975" cy="561975"/>
          </a:xfrm>
          <a:custGeom>
            <a:avLst/>
            <a:gdLst>
              <a:gd name="T0" fmla="*/ 176 w 354"/>
              <a:gd name="T1" fmla="*/ 354 h 354"/>
              <a:gd name="T2" fmla="*/ 140 w 354"/>
              <a:gd name="T3" fmla="*/ 350 h 354"/>
              <a:gd name="T4" fmla="*/ 108 w 354"/>
              <a:gd name="T5" fmla="*/ 340 h 354"/>
              <a:gd name="T6" fmla="*/ 78 w 354"/>
              <a:gd name="T7" fmla="*/ 324 h 354"/>
              <a:gd name="T8" fmla="*/ 52 w 354"/>
              <a:gd name="T9" fmla="*/ 302 h 354"/>
              <a:gd name="T10" fmla="*/ 30 w 354"/>
              <a:gd name="T11" fmla="*/ 276 h 354"/>
              <a:gd name="T12" fmla="*/ 14 w 354"/>
              <a:gd name="T13" fmla="*/ 246 h 354"/>
              <a:gd name="T14" fmla="*/ 4 w 354"/>
              <a:gd name="T15" fmla="*/ 212 h 354"/>
              <a:gd name="T16" fmla="*/ 0 w 354"/>
              <a:gd name="T17" fmla="*/ 178 h 354"/>
              <a:gd name="T18" fmla="*/ 0 w 354"/>
              <a:gd name="T19" fmla="*/ 160 h 354"/>
              <a:gd name="T20" fmla="*/ 8 w 354"/>
              <a:gd name="T21" fmla="*/ 124 h 354"/>
              <a:gd name="T22" fmla="*/ 20 w 354"/>
              <a:gd name="T23" fmla="*/ 92 h 354"/>
              <a:gd name="T24" fmla="*/ 40 w 354"/>
              <a:gd name="T25" fmla="*/ 64 h 354"/>
              <a:gd name="T26" fmla="*/ 64 w 354"/>
              <a:gd name="T27" fmla="*/ 40 h 354"/>
              <a:gd name="T28" fmla="*/ 92 w 354"/>
              <a:gd name="T29" fmla="*/ 22 h 354"/>
              <a:gd name="T30" fmla="*/ 124 w 354"/>
              <a:gd name="T31" fmla="*/ 8 h 354"/>
              <a:gd name="T32" fmla="*/ 158 w 354"/>
              <a:gd name="T33" fmla="*/ 0 h 354"/>
              <a:gd name="T34" fmla="*/ 176 w 354"/>
              <a:gd name="T35" fmla="*/ 0 h 354"/>
              <a:gd name="T36" fmla="*/ 212 w 354"/>
              <a:gd name="T37" fmla="*/ 4 h 354"/>
              <a:gd name="T38" fmla="*/ 246 w 354"/>
              <a:gd name="T39" fmla="*/ 14 h 354"/>
              <a:gd name="T40" fmla="*/ 276 w 354"/>
              <a:gd name="T41" fmla="*/ 30 h 354"/>
              <a:gd name="T42" fmla="*/ 302 w 354"/>
              <a:gd name="T43" fmla="*/ 52 h 354"/>
              <a:gd name="T44" fmla="*/ 324 w 354"/>
              <a:gd name="T45" fmla="*/ 78 h 354"/>
              <a:gd name="T46" fmla="*/ 340 w 354"/>
              <a:gd name="T47" fmla="*/ 108 h 354"/>
              <a:gd name="T48" fmla="*/ 350 w 354"/>
              <a:gd name="T49" fmla="*/ 142 h 354"/>
              <a:gd name="T50" fmla="*/ 354 w 354"/>
              <a:gd name="T51" fmla="*/ 178 h 354"/>
              <a:gd name="T52" fmla="*/ 352 w 354"/>
              <a:gd name="T53" fmla="*/ 196 h 354"/>
              <a:gd name="T54" fmla="*/ 346 w 354"/>
              <a:gd name="T55" fmla="*/ 230 h 354"/>
              <a:gd name="T56" fmla="*/ 332 w 354"/>
              <a:gd name="T57" fmla="*/ 262 h 354"/>
              <a:gd name="T58" fmla="*/ 314 w 354"/>
              <a:gd name="T59" fmla="*/ 290 h 354"/>
              <a:gd name="T60" fmla="*/ 290 w 354"/>
              <a:gd name="T61" fmla="*/ 314 h 354"/>
              <a:gd name="T62" fmla="*/ 260 w 354"/>
              <a:gd name="T63" fmla="*/ 332 h 354"/>
              <a:gd name="T64" fmla="*/ 230 w 354"/>
              <a:gd name="T65" fmla="*/ 346 h 354"/>
              <a:gd name="T66" fmla="*/ 194 w 354"/>
              <a:gd name="T67" fmla="*/ 354 h 354"/>
              <a:gd name="T68" fmla="*/ 176 w 354"/>
              <a:gd name="T6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4" h="354">
                <a:moveTo>
                  <a:pt x="176" y="354"/>
                </a:moveTo>
                <a:lnTo>
                  <a:pt x="176" y="354"/>
                </a:lnTo>
                <a:lnTo>
                  <a:pt x="158" y="354"/>
                </a:lnTo>
                <a:lnTo>
                  <a:pt x="140" y="350"/>
                </a:lnTo>
                <a:lnTo>
                  <a:pt x="124" y="346"/>
                </a:lnTo>
                <a:lnTo>
                  <a:pt x="108" y="340"/>
                </a:lnTo>
                <a:lnTo>
                  <a:pt x="92" y="332"/>
                </a:lnTo>
                <a:lnTo>
                  <a:pt x="78" y="324"/>
                </a:lnTo>
                <a:lnTo>
                  <a:pt x="64" y="314"/>
                </a:lnTo>
                <a:lnTo>
                  <a:pt x="52" y="302"/>
                </a:lnTo>
                <a:lnTo>
                  <a:pt x="40" y="290"/>
                </a:lnTo>
                <a:lnTo>
                  <a:pt x="30" y="276"/>
                </a:lnTo>
                <a:lnTo>
                  <a:pt x="20" y="262"/>
                </a:lnTo>
                <a:lnTo>
                  <a:pt x="14" y="246"/>
                </a:lnTo>
                <a:lnTo>
                  <a:pt x="8" y="230"/>
                </a:lnTo>
                <a:lnTo>
                  <a:pt x="4" y="212"/>
                </a:lnTo>
                <a:lnTo>
                  <a:pt x="0" y="196"/>
                </a:lnTo>
                <a:lnTo>
                  <a:pt x="0" y="178"/>
                </a:lnTo>
                <a:lnTo>
                  <a:pt x="0" y="178"/>
                </a:lnTo>
                <a:lnTo>
                  <a:pt x="0" y="160"/>
                </a:lnTo>
                <a:lnTo>
                  <a:pt x="4" y="142"/>
                </a:lnTo>
                <a:lnTo>
                  <a:pt x="8" y="124"/>
                </a:lnTo>
                <a:lnTo>
                  <a:pt x="14" y="108"/>
                </a:lnTo>
                <a:lnTo>
                  <a:pt x="20" y="92"/>
                </a:lnTo>
                <a:lnTo>
                  <a:pt x="30" y="78"/>
                </a:lnTo>
                <a:lnTo>
                  <a:pt x="40" y="64"/>
                </a:lnTo>
                <a:lnTo>
                  <a:pt x="52" y="52"/>
                </a:lnTo>
                <a:lnTo>
                  <a:pt x="64" y="40"/>
                </a:lnTo>
                <a:lnTo>
                  <a:pt x="78" y="30"/>
                </a:lnTo>
                <a:lnTo>
                  <a:pt x="92" y="22"/>
                </a:lnTo>
                <a:lnTo>
                  <a:pt x="108" y="14"/>
                </a:lnTo>
                <a:lnTo>
                  <a:pt x="124" y="8"/>
                </a:lnTo>
                <a:lnTo>
                  <a:pt x="140" y="4"/>
                </a:lnTo>
                <a:lnTo>
                  <a:pt x="158" y="0"/>
                </a:lnTo>
                <a:lnTo>
                  <a:pt x="176" y="0"/>
                </a:lnTo>
                <a:lnTo>
                  <a:pt x="176" y="0"/>
                </a:lnTo>
                <a:lnTo>
                  <a:pt x="194" y="0"/>
                </a:lnTo>
                <a:lnTo>
                  <a:pt x="212" y="4"/>
                </a:lnTo>
                <a:lnTo>
                  <a:pt x="230" y="8"/>
                </a:lnTo>
                <a:lnTo>
                  <a:pt x="246" y="14"/>
                </a:lnTo>
                <a:lnTo>
                  <a:pt x="260" y="22"/>
                </a:lnTo>
                <a:lnTo>
                  <a:pt x="276" y="30"/>
                </a:lnTo>
                <a:lnTo>
                  <a:pt x="290" y="40"/>
                </a:lnTo>
                <a:lnTo>
                  <a:pt x="302" y="52"/>
                </a:lnTo>
                <a:lnTo>
                  <a:pt x="314" y="64"/>
                </a:lnTo>
                <a:lnTo>
                  <a:pt x="324" y="78"/>
                </a:lnTo>
                <a:lnTo>
                  <a:pt x="332" y="92"/>
                </a:lnTo>
                <a:lnTo>
                  <a:pt x="340" y="108"/>
                </a:lnTo>
                <a:lnTo>
                  <a:pt x="346" y="124"/>
                </a:lnTo>
                <a:lnTo>
                  <a:pt x="350" y="142"/>
                </a:lnTo>
                <a:lnTo>
                  <a:pt x="352" y="160"/>
                </a:lnTo>
                <a:lnTo>
                  <a:pt x="354" y="178"/>
                </a:lnTo>
                <a:lnTo>
                  <a:pt x="354" y="178"/>
                </a:lnTo>
                <a:lnTo>
                  <a:pt x="352" y="196"/>
                </a:lnTo>
                <a:lnTo>
                  <a:pt x="350" y="212"/>
                </a:lnTo>
                <a:lnTo>
                  <a:pt x="346" y="230"/>
                </a:lnTo>
                <a:lnTo>
                  <a:pt x="340" y="246"/>
                </a:lnTo>
                <a:lnTo>
                  <a:pt x="332" y="262"/>
                </a:lnTo>
                <a:lnTo>
                  <a:pt x="324" y="276"/>
                </a:lnTo>
                <a:lnTo>
                  <a:pt x="314" y="290"/>
                </a:lnTo>
                <a:lnTo>
                  <a:pt x="302" y="302"/>
                </a:lnTo>
                <a:lnTo>
                  <a:pt x="290" y="314"/>
                </a:lnTo>
                <a:lnTo>
                  <a:pt x="276" y="324"/>
                </a:lnTo>
                <a:lnTo>
                  <a:pt x="260" y="332"/>
                </a:lnTo>
                <a:lnTo>
                  <a:pt x="246" y="340"/>
                </a:lnTo>
                <a:lnTo>
                  <a:pt x="230" y="346"/>
                </a:lnTo>
                <a:lnTo>
                  <a:pt x="212" y="350"/>
                </a:lnTo>
                <a:lnTo>
                  <a:pt x="194" y="354"/>
                </a:lnTo>
                <a:lnTo>
                  <a:pt x="176" y="354"/>
                </a:lnTo>
                <a:lnTo>
                  <a:pt x="176" y="3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050F35A-84DB-4410-9251-62D520E3BB7D}"/>
              </a:ext>
            </a:extLst>
          </p:cNvPr>
          <p:cNvSpPr>
            <a:spLocks/>
          </p:cNvSpPr>
          <p:nvPr/>
        </p:nvSpPr>
        <p:spPr bwMode="auto">
          <a:xfrm>
            <a:off x="8270875" y="2195513"/>
            <a:ext cx="762000" cy="765175"/>
          </a:xfrm>
          <a:custGeom>
            <a:avLst/>
            <a:gdLst>
              <a:gd name="T0" fmla="*/ 0 w 480"/>
              <a:gd name="T1" fmla="*/ 240 h 482"/>
              <a:gd name="T2" fmla="*/ 6 w 480"/>
              <a:gd name="T3" fmla="*/ 192 h 482"/>
              <a:gd name="T4" fmla="*/ 20 w 480"/>
              <a:gd name="T5" fmla="*/ 148 h 482"/>
              <a:gd name="T6" fmla="*/ 42 w 480"/>
              <a:gd name="T7" fmla="*/ 106 h 482"/>
              <a:gd name="T8" fmla="*/ 70 w 480"/>
              <a:gd name="T9" fmla="*/ 72 h 482"/>
              <a:gd name="T10" fmla="*/ 106 w 480"/>
              <a:gd name="T11" fmla="*/ 42 h 482"/>
              <a:gd name="T12" fmla="*/ 148 w 480"/>
              <a:gd name="T13" fmla="*/ 20 h 482"/>
              <a:gd name="T14" fmla="*/ 192 w 480"/>
              <a:gd name="T15" fmla="*/ 6 h 482"/>
              <a:gd name="T16" fmla="*/ 240 w 480"/>
              <a:gd name="T17" fmla="*/ 0 h 482"/>
              <a:gd name="T18" fmla="*/ 266 w 480"/>
              <a:gd name="T19" fmla="*/ 2 h 482"/>
              <a:gd name="T20" fmla="*/ 312 w 480"/>
              <a:gd name="T21" fmla="*/ 12 h 482"/>
              <a:gd name="T22" fmla="*/ 356 w 480"/>
              <a:gd name="T23" fmla="*/ 30 h 482"/>
              <a:gd name="T24" fmla="*/ 394 w 480"/>
              <a:gd name="T25" fmla="*/ 56 h 482"/>
              <a:gd name="T26" fmla="*/ 426 w 480"/>
              <a:gd name="T27" fmla="*/ 88 h 482"/>
              <a:gd name="T28" fmla="*/ 452 w 480"/>
              <a:gd name="T29" fmla="*/ 126 h 482"/>
              <a:gd name="T30" fmla="*/ 470 w 480"/>
              <a:gd name="T31" fmla="*/ 170 h 482"/>
              <a:gd name="T32" fmla="*/ 480 w 480"/>
              <a:gd name="T33" fmla="*/ 216 h 482"/>
              <a:gd name="T34" fmla="*/ 480 w 480"/>
              <a:gd name="T35" fmla="*/ 240 h 482"/>
              <a:gd name="T36" fmla="*/ 476 w 480"/>
              <a:gd name="T37" fmla="*/ 290 h 482"/>
              <a:gd name="T38" fmla="*/ 462 w 480"/>
              <a:gd name="T39" fmla="*/ 334 h 482"/>
              <a:gd name="T40" fmla="*/ 440 w 480"/>
              <a:gd name="T41" fmla="*/ 376 h 482"/>
              <a:gd name="T42" fmla="*/ 410 w 480"/>
              <a:gd name="T43" fmla="*/ 410 h 482"/>
              <a:gd name="T44" fmla="*/ 374 w 480"/>
              <a:gd name="T45" fmla="*/ 440 h 482"/>
              <a:gd name="T46" fmla="*/ 334 w 480"/>
              <a:gd name="T47" fmla="*/ 462 h 482"/>
              <a:gd name="T48" fmla="*/ 288 w 480"/>
              <a:gd name="T49" fmla="*/ 476 h 482"/>
              <a:gd name="T50" fmla="*/ 240 w 480"/>
              <a:gd name="T51" fmla="*/ 482 h 482"/>
              <a:gd name="T52" fmla="*/ 216 w 480"/>
              <a:gd name="T53" fmla="*/ 480 h 482"/>
              <a:gd name="T54" fmla="*/ 170 w 480"/>
              <a:gd name="T55" fmla="*/ 470 h 482"/>
              <a:gd name="T56" fmla="*/ 126 w 480"/>
              <a:gd name="T57" fmla="*/ 452 h 482"/>
              <a:gd name="T58" fmla="*/ 88 w 480"/>
              <a:gd name="T59" fmla="*/ 426 h 482"/>
              <a:gd name="T60" fmla="*/ 56 w 480"/>
              <a:gd name="T61" fmla="*/ 394 h 482"/>
              <a:gd name="T62" fmla="*/ 30 w 480"/>
              <a:gd name="T63" fmla="*/ 356 h 482"/>
              <a:gd name="T64" fmla="*/ 12 w 480"/>
              <a:gd name="T65" fmla="*/ 312 h 482"/>
              <a:gd name="T66" fmla="*/ 2 w 480"/>
              <a:gd name="T67" fmla="*/ 266 h 482"/>
              <a:gd name="T68" fmla="*/ 0 w 480"/>
              <a:gd name="T69" fmla="*/ 24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482">
                <a:moveTo>
                  <a:pt x="0" y="240"/>
                </a:moveTo>
                <a:lnTo>
                  <a:pt x="0" y="240"/>
                </a:lnTo>
                <a:lnTo>
                  <a:pt x="2" y="216"/>
                </a:lnTo>
                <a:lnTo>
                  <a:pt x="6" y="192"/>
                </a:lnTo>
                <a:lnTo>
                  <a:pt x="12" y="170"/>
                </a:lnTo>
                <a:lnTo>
                  <a:pt x="20" y="148"/>
                </a:lnTo>
                <a:lnTo>
                  <a:pt x="30" y="126"/>
                </a:lnTo>
                <a:lnTo>
                  <a:pt x="42" y="106"/>
                </a:lnTo>
                <a:lnTo>
                  <a:pt x="56" y="88"/>
                </a:lnTo>
                <a:lnTo>
                  <a:pt x="70" y="72"/>
                </a:lnTo>
                <a:lnTo>
                  <a:pt x="88" y="56"/>
                </a:lnTo>
                <a:lnTo>
                  <a:pt x="106" y="42"/>
                </a:lnTo>
                <a:lnTo>
                  <a:pt x="126" y="30"/>
                </a:lnTo>
                <a:lnTo>
                  <a:pt x="148" y="20"/>
                </a:lnTo>
                <a:lnTo>
                  <a:pt x="170" y="12"/>
                </a:lnTo>
                <a:lnTo>
                  <a:pt x="192" y="6"/>
                </a:lnTo>
                <a:lnTo>
                  <a:pt x="216" y="2"/>
                </a:lnTo>
                <a:lnTo>
                  <a:pt x="240" y="0"/>
                </a:lnTo>
                <a:lnTo>
                  <a:pt x="240" y="0"/>
                </a:lnTo>
                <a:lnTo>
                  <a:pt x="266" y="2"/>
                </a:lnTo>
                <a:lnTo>
                  <a:pt x="288" y="6"/>
                </a:lnTo>
                <a:lnTo>
                  <a:pt x="312" y="12"/>
                </a:lnTo>
                <a:lnTo>
                  <a:pt x="334" y="20"/>
                </a:lnTo>
                <a:lnTo>
                  <a:pt x="356" y="30"/>
                </a:lnTo>
                <a:lnTo>
                  <a:pt x="374" y="42"/>
                </a:lnTo>
                <a:lnTo>
                  <a:pt x="394" y="56"/>
                </a:lnTo>
                <a:lnTo>
                  <a:pt x="410" y="72"/>
                </a:lnTo>
                <a:lnTo>
                  <a:pt x="426" y="88"/>
                </a:lnTo>
                <a:lnTo>
                  <a:pt x="440" y="106"/>
                </a:lnTo>
                <a:lnTo>
                  <a:pt x="452" y="126"/>
                </a:lnTo>
                <a:lnTo>
                  <a:pt x="462" y="148"/>
                </a:lnTo>
                <a:lnTo>
                  <a:pt x="470" y="170"/>
                </a:lnTo>
                <a:lnTo>
                  <a:pt x="476" y="192"/>
                </a:lnTo>
                <a:lnTo>
                  <a:pt x="480" y="216"/>
                </a:lnTo>
                <a:lnTo>
                  <a:pt x="480" y="240"/>
                </a:lnTo>
                <a:lnTo>
                  <a:pt x="480" y="240"/>
                </a:lnTo>
                <a:lnTo>
                  <a:pt x="480" y="266"/>
                </a:lnTo>
                <a:lnTo>
                  <a:pt x="476" y="290"/>
                </a:lnTo>
                <a:lnTo>
                  <a:pt x="470" y="312"/>
                </a:lnTo>
                <a:lnTo>
                  <a:pt x="462" y="334"/>
                </a:lnTo>
                <a:lnTo>
                  <a:pt x="452" y="356"/>
                </a:lnTo>
                <a:lnTo>
                  <a:pt x="440" y="376"/>
                </a:lnTo>
                <a:lnTo>
                  <a:pt x="426" y="394"/>
                </a:lnTo>
                <a:lnTo>
                  <a:pt x="410" y="410"/>
                </a:lnTo>
                <a:lnTo>
                  <a:pt x="394" y="426"/>
                </a:lnTo>
                <a:lnTo>
                  <a:pt x="374" y="440"/>
                </a:lnTo>
                <a:lnTo>
                  <a:pt x="356" y="452"/>
                </a:lnTo>
                <a:lnTo>
                  <a:pt x="334" y="462"/>
                </a:lnTo>
                <a:lnTo>
                  <a:pt x="312" y="470"/>
                </a:lnTo>
                <a:lnTo>
                  <a:pt x="288" y="476"/>
                </a:lnTo>
                <a:lnTo>
                  <a:pt x="266" y="480"/>
                </a:lnTo>
                <a:lnTo>
                  <a:pt x="240" y="482"/>
                </a:lnTo>
                <a:lnTo>
                  <a:pt x="240" y="482"/>
                </a:lnTo>
                <a:lnTo>
                  <a:pt x="216" y="480"/>
                </a:lnTo>
                <a:lnTo>
                  <a:pt x="192" y="476"/>
                </a:lnTo>
                <a:lnTo>
                  <a:pt x="170" y="470"/>
                </a:lnTo>
                <a:lnTo>
                  <a:pt x="148" y="462"/>
                </a:lnTo>
                <a:lnTo>
                  <a:pt x="126" y="452"/>
                </a:lnTo>
                <a:lnTo>
                  <a:pt x="106" y="440"/>
                </a:lnTo>
                <a:lnTo>
                  <a:pt x="88" y="426"/>
                </a:lnTo>
                <a:lnTo>
                  <a:pt x="70" y="410"/>
                </a:lnTo>
                <a:lnTo>
                  <a:pt x="56" y="394"/>
                </a:lnTo>
                <a:lnTo>
                  <a:pt x="42" y="376"/>
                </a:lnTo>
                <a:lnTo>
                  <a:pt x="30" y="356"/>
                </a:lnTo>
                <a:lnTo>
                  <a:pt x="20" y="334"/>
                </a:lnTo>
                <a:lnTo>
                  <a:pt x="12" y="312"/>
                </a:lnTo>
                <a:lnTo>
                  <a:pt x="6" y="290"/>
                </a:lnTo>
                <a:lnTo>
                  <a:pt x="2" y="266"/>
                </a:lnTo>
                <a:lnTo>
                  <a:pt x="0" y="240"/>
                </a:lnTo>
                <a:lnTo>
                  <a:pt x="0" y="240"/>
                </a:lnTo>
                <a:close/>
              </a:path>
            </a:pathLst>
          </a:custGeom>
          <a:solidFill>
            <a:srgbClr val="AFB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8EDD78D-D9AB-4CA7-B9A7-C41D2D2821AE}"/>
              </a:ext>
            </a:extLst>
          </p:cNvPr>
          <p:cNvSpPr>
            <a:spLocks/>
          </p:cNvSpPr>
          <p:nvPr/>
        </p:nvSpPr>
        <p:spPr bwMode="auto">
          <a:xfrm>
            <a:off x="8372475" y="2297113"/>
            <a:ext cx="561975" cy="561975"/>
          </a:xfrm>
          <a:custGeom>
            <a:avLst/>
            <a:gdLst>
              <a:gd name="T0" fmla="*/ 176 w 354"/>
              <a:gd name="T1" fmla="*/ 354 h 354"/>
              <a:gd name="T2" fmla="*/ 140 w 354"/>
              <a:gd name="T3" fmla="*/ 350 h 354"/>
              <a:gd name="T4" fmla="*/ 108 w 354"/>
              <a:gd name="T5" fmla="*/ 340 h 354"/>
              <a:gd name="T6" fmla="*/ 78 w 354"/>
              <a:gd name="T7" fmla="*/ 324 h 354"/>
              <a:gd name="T8" fmla="*/ 52 w 354"/>
              <a:gd name="T9" fmla="*/ 302 h 354"/>
              <a:gd name="T10" fmla="*/ 30 w 354"/>
              <a:gd name="T11" fmla="*/ 276 h 354"/>
              <a:gd name="T12" fmla="*/ 14 w 354"/>
              <a:gd name="T13" fmla="*/ 246 h 354"/>
              <a:gd name="T14" fmla="*/ 4 w 354"/>
              <a:gd name="T15" fmla="*/ 212 h 354"/>
              <a:gd name="T16" fmla="*/ 0 w 354"/>
              <a:gd name="T17" fmla="*/ 176 h 354"/>
              <a:gd name="T18" fmla="*/ 0 w 354"/>
              <a:gd name="T19" fmla="*/ 158 h 354"/>
              <a:gd name="T20" fmla="*/ 8 w 354"/>
              <a:gd name="T21" fmla="*/ 124 h 354"/>
              <a:gd name="T22" fmla="*/ 20 w 354"/>
              <a:gd name="T23" fmla="*/ 92 h 354"/>
              <a:gd name="T24" fmla="*/ 40 w 354"/>
              <a:gd name="T25" fmla="*/ 64 h 354"/>
              <a:gd name="T26" fmla="*/ 64 w 354"/>
              <a:gd name="T27" fmla="*/ 40 h 354"/>
              <a:gd name="T28" fmla="*/ 92 w 354"/>
              <a:gd name="T29" fmla="*/ 22 h 354"/>
              <a:gd name="T30" fmla="*/ 124 w 354"/>
              <a:gd name="T31" fmla="*/ 8 h 354"/>
              <a:gd name="T32" fmla="*/ 158 w 354"/>
              <a:gd name="T33" fmla="*/ 0 h 354"/>
              <a:gd name="T34" fmla="*/ 176 w 354"/>
              <a:gd name="T35" fmla="*/ 0 h 354"/>
              <a:gd name="T36" fmla="*/ 212 w 354"/>
              <a:gd name="T37" fmla="*/ 4 h 354"/>
              <a:gd name="T38" fmla="*/ 246 w 354"/>
              <a:gd name="T39" fmla="*/ 14 h 354"/>
              <a:gd name="T40" fmla="*/ 276 w 354"/>
              <a:gd name="T41" fmla="*/ 30 h 354"/>
              <a:gd name="T42" fmla="*/ 302 w 354"/>
              <a:gd name="T43" fmla="*/ 52 h 354"/>
              <a:gd name="T44" fmla="*/ 324 w 354"/>
              <a:gd name="T45" fmla="*/ 78 h 354"/>
              <a:gd name="T46" fmla="*/ 340 w 354"/>
              <a:gd name="T47" fmla="*/ 108 h 354"/>
              <a:gd name="T48" fmla="*/ 350 w 354"/>
              <a:gd name="T49" fmla="*/ 142 h 354"/>
              <a:gd name="T50" fmla="*/ 354 w 354"/>
              <a:gd name="T51" fmla="*/ 176 h 354"/>
              <a:gd name="T52" fmla="*/ 352 w 354"/>
              <a:gd name="T53" fmla="*/ 196 h 354"/>
              <a:gd name="T54" fmla="*/ 346 w 354"/>
              <a:gd name="T55" fmla="*/ 230 h 354"/>
              <a:gd name="T56" fmla="*/ 332 w 354"/>
              <a:gd name="T57" fmla="*/ 262 h 354"/>
              <a:gd name="T58" fmla="*/ 314 w 354"/>
              <a:gd name="T59" fmla="*/ 290 h 354"/>
              <a:gd name="T60" fmla="*/ 290 w 354"/>
              <a:gd name="T61" fmla="*/ 314 h 354"/>
              <a:gd name="T62" fmla="*/ 260 w 354"/>
              <a:gd name="T63" fmla="*/ 332 h 354"/>
              <a:gd name="T64" fmla="*/ 230 w 354"/>
              <a:gd name="T65" fmla="*/ 346 h 354"/>
              <a:gd name="T66" fmla="*/ 194 w 354"/>
              <a:gd name="T67" fmla="*/ 354 h 354"/>
              <a:gd name="T68" fmla="*/ 176 w 354"/>
              <a:gd name="T6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4" h="354">
                <a:moveTo>
                  <a:pt x="176" y="354"/>
                </a:moveTo>
                <a:lnTo>
                  <a:pt x="176" y="354"/>
                </a:lnTo>
                <a:lnTo>
                  <a:pt x="158" y="354"/>
                </a:lnTo>
                <a:lnTo>
                  <a:pt x="140" y="350"/>
                </a:lnTo>
                <a:lnTo>
                  <a:pt x="124" y="346"/>
                </a:lnTo>
                <a:lnTo>
                  <a:pt x="108" y="340"/>
                </a:lnTo>
                <a:lnTo>
                  <a:pt x="92" y="332"/>
                </a:lnTo>
                <a:lnTo>
                  <a:pt x="78" y="324"/>
                </a:lnTo>
                <a:lnTo>
                  <a:pt x="64" y="314"/>
                </a:lnTo>
                <a:lnTo>
                  <a:pt x="52" y="302"/>
                </a:lnTo>
                <a:lnTo>
                  <a:pt x="40" y="290"/>
                </a:lnTo>
                <a:lnTo>
                  <a:pt x="30" y="276"/>
                </a:lnTo>
                <a:lnTo>
                  <a:pt x="20" y="262"/>
                </a:lnTo>
                <a:lnTo>
                  <a:pt x="14" y="246"/>
                </a:lnTo>
                <a:lnTo>
                  <a:pt x="8" y="230"/>
                </a:lnTo>
                <a:lnTo>
                  <a:pt x="4" y="212"/>
                </a:lnTo>
                <a:lnTo>
                  <a:pt x="0" y="196"/>
                </a:lnTo>
                <a:lnTo>
                  <a:pt x="0" y="176"/>
                </a:lnTo>
                <a:lnTo>
                  <a:pt x="0" y="176"/>
                </a:lnTo>
                <a:lnTo>
                  <a:pt x="0" y="158"/>
                </a:lnTo>
                <a:lnTo>
                  <a:pt x="4" y="142"/>
                </a:lnTo>
                <a:lnTo>
                  <a:pt x="8" y="124"/>
                </a:lnTo>
                <a:lnTo>
                  <a:pt x="14" y="108"/>
                </a:lnTo>
                <a:lnTo>
                  <a:pt x="20" y="92"/>
                </a:lnTo>
                <a:lnTo>
                  <a:pt x="30" y="78"/>
                </a:lnTo>
                <a:lnTo>
                  <a:pt x="40" y="64"/>
                </a:lnTo>
                <a:lnTo>
                  <a:pt x="52" y="52"/>
                </a:lnTo>
                <a:lnTo>
                  <a:pt x="64" y="40"/>
                </a:lnTo>
                <a:lnTo>
                  <a:pt x="78" y="30"/>
                </a:lnTo>
                <a:lnTo>
                  <a:pt x="92" y="22"/>
                </a:lnTo>
                <a:lnTo>
                  <a:pt x="108" y="14"/>
                </a:lnTo>
                <a:lnTo>
                  <a:pt x="124" y="8"/>
                </a:lnTo>
                <a:lnTo>
                  <a:pt x="140" y="4"/>
                </a:lnTo>
                <a:lnTo>
                  <a:pt x="158" y="0"/>
                </a:lnTo>
                <a:lnTo>
                  <a:pt x="176" y="0"/>
                </a:lnTo>
                <a:lnTo>
                  <a:pt x="176" y="0"/>
                </a:lnTo>
                <a:lnTo>
                  <a:pt x="194" y="0"/>
                </a:lnTo>
                <a:lnTo>
                  <a:pt x="212" y="4"/>
                </a:lnTo>
                <a:lnTo>
                  <a:pt x="230" y="8"/>
                </a:lnTo>
                <a:lnTo>
                  <a:pt x="246" y="14"/>
                </a:lnTo>
                <a:lnTo>
                  <a:pt x="260" y="22"/>
                </a:lnTo>
                <a:lnTo>
                  <a:pt x="276" y="30"/>
                </a:lnTo>
                <a:lnTo>
                  <a:pt x="290" y="40"/>
                </a:lnTo>
                <a:lnTo>
                  <a:pt x="302" y="52"/>
                </a:lnTo>
                <a:lnTo>
                  <a:pt x="314" y="64"/>
                </a:lnTo>
                <a:lnTo>
                  <a:pt x="324" y="78"/>
                </a:lnTo>
                <a:lnTo>
                  <a:pt x="332" y="92"/>
                </a:lnTo>
                <a:lnTo>
                  <a:pt x="340" y="108"/>
                </a:lnTo>
                <a:lnTo>
                  <a:pt x="346" y="124"/>
                </a:lnTo>
                <a:lnTo>
                  <a:pt x="350" y="142"/>
                </a:lnTo>
                <a:lnTo>
                  <a:pt x="352" y="158"/>
                </a:lnTo>
                <a:lnTo>
                  <a:pt x="354" y="176"/>
                </a:lnTo>
                <a:lnTo>
                  <a:pt x="354" y="176"/>
                </a:lnTo>
                <a:lnTo>
                  <a:pt x="352" y="196"/>
                </a:lnTo>
                <a:lnTo>
                  <a:pt x="350" y="212"/>
                </a:lnTo>
                <a:lnTo>
                  <a:pt x="346" y="230"/>
                </a:lnTo>
                <a:lnTo>
                  <a:pt x="340" y="246"/>
                </a:lnTo>
                <a:lnTo>
                  <a:pt x="332" y="262"/>
                </a:lnTo>
                <a:lnTo>
                  <a:pt x="324" y="276"/>
                </a:lnTo>
                <a:lnTo>
                  <a:pt x="314" y="290"/>
                </a:lnTo>
                <a:lnTo>
                  <a:pt x="302" y="302"/>
                </a:lnTo>
                <a:lnTo>
                  <a:pt x="290" y="314"/>
                </a:lnTo>
                <a:lnTo>
                  <a:pt x="276" y="324"/>
                </a:lnTo>
                <a:lnTo>
                  <a:pt x="260" y="332"/>
                </a:lnTo>
                <a:lnTo>
                  <a:pt x="246" y="340"/>
                </a:lnTo>
                <a:lnTo>
                  <a:pt x="230" y="346"/>
                </a:lnTo>
                <a:lnTo>
                  <a:pt x="212" y="350"/>
                </a:lnTo>
                <a:lnTo>
                  <a:pt x="194" y="354"/>
                </a:lnTo>
                <a:lnTo>
                  <a:pt x="176" y="354"/>
                </a:lnTo>
                <a:lnTo>
                  <a:pt x="176" y="3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6EA9904-1166-4435-8BDF-E0652EC21AAD}"/>
              </a:ext>
            </a:extLst>
          </p:cNvPr>
          <p:cNvSpPr>
            <a:spLocks/>
          </p:cNvSpPr>
          <p:nvPr/>
        </p:nvSpPr>
        <p:spPr bwMode="auto">
          <a:xfrm>
            <a:off x="8270875" y="3132138"/>
            <a:ext cx="762000" cy="765175"/>
          </a:xfrm>
          <a:custGeom>
            <a:avLst/>
            <a:gdLst>
              <a:gd name="T0" fmla="*/ 0 w 480"/>
              <a:gd name="T1" fmla="*/ 242 h 482"/>
              <a:gd name="T2" fmla="*/ 6 w 480"/>
              <a:gd name="T3" fmla="*/ 192 h 482"/>
              <a:gd name="T4" fmla="*/ 20 w 480"/>
              <a:gd name="T5" fmla="*/ 148 h 482"/>
              <a:gd name="T6" fmla="*/ 42 w 480"/>
              <a:gd name="T7" fmla="*/ 106 h 482"/>
              <a:gd name="T8" fmla="*/ 70 w 480"/>
              <a:gd name="T9" fmla="*/ 72 h 482"/>
              <a:gd name="T10" fmla="*/ 106 w 480"/>
              <a:gd name="T11" fmla="*/ 42 h 482"/>
              <a:gd name="T12" fmla="*/ 148 w 480"/>
              <a:gd name="T13" fmla="*/ 20 h 482"/>
              <a:gd name="T14" fmla="*/ 192 w 480"/>
              <a:gd name="T15" fmla="*/ 6 h 482"/>
              <a:gd name="T16" fmla="*/ 240 w 480"/>
              <a:gd name="T17" fmla="*/ 0 h 482"/>
              <a:gd name="T18" fmla="*/ 266 w 480"/>
              <a:gd name="T19" fmla="*/ 2 h 482"/>
              <a:gd name="T20" fmla="*/ 312 w 480"/>
              <a:gd name="T21" fmla="*/ 12 h 482"/>
              <a:gd name="T22" fmla="*/ 356 w 480"/>
              <a:gd name="T23" fmla="*/ 30 h 482"/>
              <a:gd name="T24" fmla="*/ 394 w 480"/>
              <a:gd name="T25" fmla="*/ 56 h 482"/>
              <a:gd name="T26" fmla="*/ 426 w 480"/>
              <a:gd name="T27" fmla="*/ 88 h 482"/>
              <a:gd name="T28" fmla="*/ 452 w 480"/>
              <a:gd name="T29" fmla="*/ 126 h 482"/>
              <a:gd name="T30" fmla="*/ 470 w 480"/>
              <a:gd name="T31" fmla="*/ 170 h 482"/>
              <a:gd name="T32" fmla="*/ 480 w 480"/>
              <a:gd name="T33" fmla="*/ 216 h 482"/>
              <a:gd name="T34" fmla="*/ 480 w 480"/>
              <a:gd name="T35" fmla="*/ 242 h 482"/>
              <a:gd name="T36" fmla="*/ 476 w 480"/>
              <a:gd name="T37" fmla="*/ 290 h 482"/>
              <a:gd name="T38" fmla="*/ 462 w 480"/>
              <a:gd name="T39" fmla="*/ 334 h 482"/>
              <a:gd name="T40" fmla="*/ 440 w 480"/>
              <a:gd name="T41" fmla="*/ 376 h 482"/>
              <a:gd name="T42" fmla="*/ 410 w 480"/>
              <a:gd name="T43" fmla="*/ 410 h 482"/>
              <a:gd name="T44" fmla="*/ 374 w 480"/>
              <a:gd name="T45" fmla="*/ 440 h 482"/>
              <a:gd name="T46" fmla="*/ 334 w 480"/>
              <a:gd name="T47" fmla="*/ 462 h 482"/>
              <a:gd name="T48" fmla="*/ 288 w 480"/>
              <a:gd name="T49" fmla="*/ 476 h 482"/>
              <a:gd name="T50" fmla="*/ 240 w 480"/>
              <a:gd name="T51" fmla="*/ 482 h 482"/>
              <a:gd name="T52" fmla="*/ 216 w 480"/>
              <a:gd name="T53" fmla="*/ 480 h 482"/>
              <a:gd name="T54" fmla="*/ 170 w 480"/>
              <a:gd name="T55" fmla="*/ 470 h 482"/>
              <a:gd name="T56" fmla="*/ 126 w 480"/>
              <a:gd name="T57" fmla="*/ 452 h 482"/>
              <a:gd name="T58" fmla="*/ 88 w 480"/>
              <a:gd name="T59" fmla="*/ 426 h 482"/>
              <a:gd name="T60" fmla="*/ 56 w 480"/>
              <a:gd name="T61" fmla="*/ 394 h 482"/>
              <a:gd name="T62" fmla="*/ 30 w 480"/>
              <a:gd name="T63" fmla="*/ 356 h 482"/>
              <a:gd name="T64" fmla="*/ 12 w 480"/>
              <a:gd name="T65" fmla="*/ 312 h 482"/>
              <a:gd name="T66" fmla="*/ 2 w 480"/>
              <a:gd name="T67" fmla="*/ 266 h 482"/>
              <a:gd name="T68" fmla="*/ 0 w 480"/>
              <a:gd name="T69" fmla="*/ 242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482">
                <a:moveTo>
                  <a:pt x="0" y="242"/>
                </a:moveTo>
                <a:lnTo>
                  <a:pt x="0" y="242"/>
                </a:lnTo>
                <a:lnTo>
                  <a:pt x="2" y="216"/>
                </a:lnTo>
                <a:lnTo>
                  <a:pt x="6" y="192"/>
                </a:lnTo>
                <a:lnTo>
                  <a:pt x="12" y="170"/>
                </a:lnTo>
                <a:lnTo>
                  <a:pt x="20" y="148"/>
                </a:lnTo>
                <a:lnTo>
                  <a:pt x="30" y="126"/>
                </a:lnTo>
                <a:lnTo>
                  <a:pt x="42" y="106"/>
                </a:lnTo>
                <a:lnTo>
                  <a:pt x="56" y="88"/>
                </a:lnTo>
                <a:lnTo>
                  <a:pt x="70" y="72"/>
                </a:lnTo>
                <a:lnTo>
                  <a:pt x="88" y="56"/>
                </a:lnTo>
                <a:lnTo>
                  <a:pt x="106" y="42"/>
                </a:lnTo>
                <a:lnTo>
                  <a:pt x="126" y="30"/>
                </a:lnTo>
                <a:lnTo>
                  <a:pt x="148" y="20"/>
                </a:lnTo>
                <a:lnTo>
                  <a:pt x="170" y="12"/>
                </a:lnTo>
                <a:lnTo>
                  <a:pt x="192" y="6"/>
                </a:lnTo>
                <a:lnTo>
                  <a:pt x="216" y="2"/>
                </a:lnTo>
                <a:lnTo>
                  <a:pt x="240" y="0"/>
                </a:lnTo>
                <a:lnTo>
                  <a:pt x="240" y="0"/>
                </a:lnTo>
                <a:lnTo>
                  <a:pt x="266" y="2"/>
                </a:lnTo>
                <a:lnTo>
                  <a:pt x="288" y="6"/>
                </a:lnTo>
                <a:lnTo>
                  <a:pt x="312" y="12"/>
                </a:lnTo>
                <a:lnTo>
                  <a:pt x="334" y="20"/>
                </a:lnTo>
                <a:lnTo>
                  <a:pt x="356" y="30"/>
                </a:lnTo>
                <a:lnTo>
                  <a:pt x="374" y="42"/>
                </a:lnTo>
                <a:lnTo>
                  <a:pt x="394" y="56"/>
                </a:lnTo>
                <a:lnTo>
                  <a:pt x="410" y="72"/>
                </a:lnTo>
                <a:lnTo>
                  <a:pt x="426" y="88"/>
                </a:lnTo>
                <a:lnTo>
                  <a:pt x="440" y="106"/>
                </a:lnTo>
                <a:lnTo>
                  <a:pt x="452" y="126"/>
                </a:lnTo>
                <a:lnTo>
                  <a:pt x="462" y="148"/>
                </a:lnTo>
                <a:lnTo>
                  <a:pt x="470" y="170"/>
                </a:lnTo>
                <a:lnTo>
                  <a:pt x="476" y="192"/>
                </a:lnTo>
                <a:lnTo>
                  <a:pt x="480" y="216"/>
                </a:lnTo>
                <a:lnTo>
                  <a:pt x="480" y="242"/>
                </a:lnTo>
                <a:lnTo>
                  <a:pt x="480" y="242"/>
                </a:lnTo>
                <a:lnTo>
                  <a:pt x="480" y="266"/>
                </a:lnTo>
                <a:lnTo>
                  <a:pt x="476" y="290"/>
                </a:lnTo>
                <a:lnTo>
                  <a:pt x="470" y="312"/>
                </a:lnTo>
                <a:lnTo>
                  <a:pt x="462" y="334"/>
                </a:lnTo>
                <a:lnTo>
                  <a:pt x="452" y="356"/>
                </a:lnTo>
                <a:lnTo>
                  <a:pt x="440" y="376"/>
                </a:lnTo>
                <a:lnTo>
                  <a:pt x="426" y="394"/>
                </a:lnTo>
                <a:lnTo>
                  <a:pt x="410" y="410"/>
                </a:lnTo>
                <a:lnTo>
                  <a:pt x="394" y="426"/>
                </a:lnTo>
                <a:lnTo>
                  <a:pt x="374" y="440"/>
                </a:lnTo>
                <a:lnTo>
                  <a:pt x="356" y="452"/>
                </a:lnTo>
                <a:lnTo>
                  <a:pt x="334" y="462"/>
                </a:lnTo>
                <a:lnTo>
                  <a:pt x="312" y="470"/>
                </a:lnTo>
                <a:lnTo>
                  <a:pt x="288" y="476"/>
                </a:lnTo>
                <a:lnTo>
                  <a:pt x="266" y="480"/>
                </a:lnTo>
                <a:lnTo>
                  <a:pt x="240" y="482"/>
                </a:lnTo>
                <a:lnTo>
                  <a:pt x="240" y="482"/>
                </a:lnTo>
                <a:lnTo>
                  <a:pt x="216" y="480"/>
                </a:lnTo>
                <a:lnTo>
                  <a:pt x="192" y="476"/>
                </a:lnTo>
                <a:lnTo>
                  <a:pt x="170" y="470"/>
                </a:lnTo>
                <a:lnTo>
                  <a:pt x="148" y="462"/>
                </a:lnTo>
                <a:lnTo>
                  <a:pt x="126" y="452"/>
                </a:lnTo>
                <a:lnTo>
                  <a:pt x="106" y="440"/>
                </a:lnTo>
                <a:lnTo>
                  <a:pt x="88" y="426"/>
                </a:lnTo>
                <a:lnTo>
                  <a:pt x="70" y="410"/>
                </a:lnTo>
                <a:lnTo>
                  <a:pt x="56" y="394"/>
                </a:lnTo>
                <a:lnTo>
                  <a:pt x="42" y="376"/>
                </a:lnTo>
                <a:lnTo>
                  <a:pt x="30" y="356"/>
                </a:lnTo>
                <a:lnTo>
                  <a:pt x="20" y="334"/>
                </a:lnTo>
                <a:lnTo>
                  <a:pt x="12" y="312"/>
                </a:lnTo>
                <a:lnTo>
                  <a:pt x="6" y="290"/>
                </a:lnTo>
                <a:lnTo>
                  <a:pt x="2" y="266"/>
                </a:lnTo>
                <a:lnTo>
                  <a:pt x="0" y="242"/>
                </a:lnTo>
                <a:lnTo>
                  <a:pt x="0" y="242"/>
                </a:lnTo>
                <a:close/>
              </a:path>
            </a:pathLst>
          </a:custGeom>
          <a:solidFill>
            <a:srgbClr val="F57F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6F8B4C3-9C90-4FA6-ADA2-D633C239BB3D}"/>
              </a:ext>
            </a:extLst>
          </p:cNvPr>
          <p:cNvSpPr>
            <a:spLocks/>
          </p:cNvSpPr>
          <p:nvPr/>
        </p:nvSpPr>
        <p:spPr bwMode="auto">
          <a:xfrm>
            <a:off x="8372475" y="3233738"/>
            <a:ext cx="561975" cy="561975"/>
          </a:xfrm>
          <a:custGeom>
            <a:avLst/>
            <a:gdLst>
              <a:gd name="T0" fmla="*/ 176 w 354"/>
              <a:gd name="T1" fmla="*/ 354 h 354"/>
              <a:gd name="T2" fmla="*/ 140 w 354"/>
              <a:gd name="T3" fmla="*/ 350 h 354"/>
              <a:gd name="T4" fmla="*/ 108 w 354"/>
              <a:gd name="T5" fmla="*/ 340 h 354"/>
              <a:gd name="T6" fmla="*/ 78 w 354"/>
              <a:gd name="T7" fmla="*/ 324 h 354"/>
              <a:gd name="T8" fmla="*/ 52 w 354"/>
              <a:gd name="T9" fmla="*/ 302 h 354"/>
              <a:gd name="T10" fmla="*/ 30 w 354"/>
              <a:gd name="T11" fmla="*/ 276 h 354"/>
              <a:gd name="T12" fmla="*/ 14 w 354"/>
              <a:gd name="T13" fmla="*/ 246 h 354"/>
              <a:gd name="T14" fmla="*/ 4 w 354"/>
              <a:gd name="T15" fmla="*/ 212 h 354"/>
              <a:gd name="T16" fmla="*/ 0 w 354"/>
              <a:gd name="T17" fmla="*/ 178 h 354"/>
              <a:gd name="T18" fmla="*/ 0 w 354"/>
              <a:gd name="T19" fmla="*/ 158 h 354"/>
              <a:gd name="T20" fmla="*/ 8 w 354"/>
              <a:gd name="T21" fmla="*/ 124 h 354"/>
              <a:gd name="T22" fmla="*/ 20 w 354"/>
              <a:gd name="T23" fmla="*/ 92 h 354"/>
              <a:gd name="T24" fmla="*/ 40 w 354"/>
              <a:gd name="T25" fmla="*/ 64 h 354"/>
              <a:gd name="T26" fmla="*/ 64 w 354"/>
              <a:gd name="T27" fmla="*/ 40 h 354"/>
              <a:gd name="T28" fmla="*/ 92 w 354"/>
              <a:gd name="T29" fmla="*/ 22 h 354"/>
              <a:gd name="T30" fmla="*/ 124 w 354"/>
              <a:gd name="T31" fmla="*/ 8 h 354"/>
              <a:gd name="T32" fmla="*/ 158 w 354"/>
              <a:gd name="T33" fmla="*/ 0 h 354"/>
              <a:gd name="T34" fmla="*/ 176 w 354"/>
              <a:gd name="T35" fmla="*/ 0 h 354"/>
              <a:gd name="T36" fmla="*/ 212 w 354"/>
              <a:gd name="T37" fmla="*/ 4 h 354"/>
              <a:gd name="T38" fmla="*/ 246 w 354"/>
              <a:gd name="T39" fmla="*/ 14 h 354"/>
              <a:gd name="T40" fmla="*/ 276 w 354"/>
              <a:gd name="T41" fmla="*/ 30 h 354"/>
              <a:gd name="T42" fmla="*/ 302 w 354"/>
              <a:gd name="T43" fmla="*/ 52 h 354"/>
              <a:gd name="T44" fmla="*/ 324 w 354"/>
              <a:gd name="T45" fmla="*/ 78 h 354"/>
              <a:gd name="T46" fmla="*/ 340 w 354"/>
              <a:gd name="T47" fmla="*/ 108 h 354"/>
              <a:gd name="T48" fmla="*/ 350 w 354"/>
              <a:gd name="T49" fmla="*/ 142 h 354"/>
              <a:gd name="T50" fmla="*/ 354 w 354"/>
              <a:gd name="T51" fmla="*/ 178 h 354"/>
              <a:gd name="T52" fmla="*/ 352 w 354"/>
              <a:gd name="T53" fmla="*/ 196 h 354"/>
              <a:gd name="T54" fmla="*/ 346 w 354"/>
              <a:gd name="T55" fmla="*/ 230 h 354"/>
              <a:gd name="T56" fmla="*/ 332 w 354"/>
              <a:gd name="T57" fmla="*/ 262 h 354"/>
              <a:gd name="T58" fmla="*/ 314 w 354"/>
              <a:gd name="T59" fmla="*/ 290 h 354"/>
              <a:gd name="T60" fmla="*/ 290 w 354"/>
              <a:gd name="T61" fmla="*/ 314 h 354"/>
              <a:gd name="T62" fmla="*/ 260 w 354"/>
              <a:gd name="T63" fmla="*/ 332 h 354"/>
              <a:gd name="T64" fmla="*/ 230 w 354"/>
              <a:gd name="T65" fmla="*/ 346 h 354"/>
              <a:gd name="T66" fmla="*/ 194 w 354"/>
              <a:gd name="T67" fmla="*/ 354 h 354"/>
              <a:gd name="T68" fmla="*/ 176 w 354"/>
              <a:gd name="T6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4" h="354">
                <a:moveTo>
                  <a:pt x="176" y="354"/>
                </a:moveTo>
                <a:lnTo>
                  <a:pt x="176" y="354"/>
                </a:lnTo>
                <a:lnTo>
                  <a:pt x="158" y="354"/>
                </a:lnTo>
                <a:lnTo>
                  <a:pt x="140" y="350"/>
                </a:lnTo>
                <a:lnTo>
                  <a:pt x="124" y="346"/>
                </a:lnTo>
                <a:lnTo>
                  <a:pt x="108" y="340"/>
                </a:lnTo>
                <a:lnTo>
                  <a:pt x="92" y="332"/>
                </a:lnTo>
                <a:lnTo>
                  <a:pt x="78" y="324"/>
                </a:lnTo>
                <a:lnTo>
                  <a:pt x="64" y="314"/>
                </a:lnTo>
                <a:lnTo>
                  <a:pt x="52" y="302"/>
                </a:lnTo>
                <a:lnTo>
                  <a:pt x="40" y="290"/>
                </a:lnTo>
                <a:lnTo>
                  <a:pt x="30" y="276"/>
                </a:lnTo>
                <a:lnTo>
                  <a:pt x="20" y="262"/>
                </a:lnTo>
                <a:lnTo>
                  <a:pt x="14" y="246"/>
                </a:lnTo>
                <a:lnTo>
                  <a:pt x="8" y="230"/>
                </a:lnTo>
                <a:lnTo>
                  <a:pt x="4" y="212"/>
                </a:lnTo>
                <a:lnTo>
                  <a:pt x="0" y="196"/>
                </a:lnTo>
                <a:lnTo>
                  <a:pt x="0" y="178"/>
                </a:lnTo>
                <a:lnTo>
                  <a:pt x="0" y="178"/>
                </a:lnTo>
                <a:lnTo>
                  <a:pt x="0" y="158"/>
                </a:lnTo>
                <a:lnTo>
                  <a:pt x="4" y="142"/>
                </a:lnTo>
                <a:lnTo>
                  <a:pt x="8" y="124"/>
                </a:lnTo>
                <a:lnTo>
                  <a:pt x="14" y="108"/>
                </a:lnTo>
                <a:lnTo>
                  <a:pt x="20" y="92"/>
                </a:lnTo>
                <a:lnTo>
                  <a:pt x="30" y="78"/>
                </a:lnTo>
                <a:lnTo>
                  <a:pt x="40" y="64"/>
                </a:lnTo>
                <a:lnTo>
                  <a:pt x="52" y="52"/>
                </a:lnTo>
                <a:lnTo>
                  <a:pt x="64" y="40"/>
                </a:lnTo>
                <a:lnTo>
                  <a:pt x="78" y="30"/>
                </a:lnTo>
                <a:lnTo>
                  <a:pt x="92" y="22"/>
                </a:lnTo>
                <a:lnTo>
                  <a:pt x="108" y="14"/>
                </a:lnTo>
                <a:lnTo>
                  <a:pt x="124" y="8"/>
                </a:lnTo>
                <a:lnTo>
                  <a:pt x="140" y="4"/>
                </a:lnTo>
                <a:lnTo>
                  <a:pt x="158" y="0"/>
                </a:lnTo>
                <a:lnTo>
                  <a:pt x="176" y="0"/>
                </a:lnTo>
                <a:lnTo>
                  <a:pt x="176" y="0"/>
                </a:lnTo>
                <a:lnTo>
                  <a:pt x="194" y="0"/>
                </a:lnTo>
                <a:lnTo>
                  <a:pt x="212" y="4"/>
                </a:lnTo>
                <a:lnTo>
                  <a:pt x="230" y="8"/>
                </a:lnTo>
                <a:lnTo>
                  <a:pt x="246" y="14"/>
                </a:lnTo>
                <a:lnTo>
                  <a:pt x="260" y="22"/>
                </a:lnTo>
                <a:lnTo>
                  <a:pt x="276" y="30"/>
                </a:lnTo>
                <a:lnTo>
                  <a:pt x="290" y="40"/>
                </a:lnTo>
                <a:lnTo>
                  <a:pt x="302" y="52"/>
                </a:lnTo>
                <a:lnTo>
                  <a:pt x="314" y="64"/>
                </a:lnTo>
                <a:lnTo>
                  <a:pt x="324" y="78"/>
                </a:lnTo>
                <a:lnTo>
                  <a:pt x="332" y="92"/>
                </a:lnTo>
                <a:lnTo>
                  <a:pt x="340" y="108"/>
                </a:lnTo>
                <a:lnTo>
                  <a:pt x="346" y="124"/>
                </a:lnTo>
                <a:lnTo>
                  <a:pt x="350" y="142"/>
                </a:lnTo>
                <a:lnTo>
                  <a:pt x="352" y="158"/>
                </a:lnTo>
                <a:lnTo>
                  <a:pt x="354" y="178"/>
                </a:lnTo>
                <a:lnTo>
                  <a:pt x="354" y="178"/>
                </a:lnTo>
                <a:lnTo>
                  <a:pt x="352" y="196"/>
                </a:lnTo>
                <a:lnTo>
                  <a:pt x="350" y="212"/>
                </a:lnTo>
                <a:lnTo>
                  <a:pt x="346" y="230"/>
                </a:lnTo>
                <a:lnTo>
                  <a:pt x="340" y="246"/>
                </a:lnTo>
                <a:lnTo>
                  <a:pt x="332" y="262"/>
                </a:lnTo>
                <a:lnTo>
                  <a:pt x="324" y="276"/>
                </a:lnTo>
                <a:lnTo>
                  <a:pt x="314" y="290"/>
                </a:lnTo>
                <a:lnTo>
                  <a:pt x="302" y="302"/>
                </a:lnTo>
                <a:lnTo>
                  <a:pt x="290" y="314"/>
                </a:lnTo>
                <a:lnTo>
                  <a:pt x="276" y="324"/>
                </a:lnTo>
                <a:lnTo>
                  <a:pt x="260" y="332"/>
                </a:lnTo>
                <a:lnTo>
                  <a:pt x="246" y="340"/>
                </a:lnTo>
                <a:lnTo>
                  <a:pt x="230" y="346"/>
                </a:lnTo>
                <a:lnTo>
                  <a:pt x="212" y="350"/>
                </a:lnTo>
                <a:lnTo>
                  <a:pt x="194" y="354"/>
                </a:lnTo>
                <a:lnTo>
                  <a:pt x="176" y="354"/>
                </a:lnTo>
                <a:lnTo>
                  <a:pt x="176" y="3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5AB5AC5-5400-4DFE-9AB3-839EE013F6B9}"/>
              </a:ext>
            </a:extLst>
          </p:cNvPr>
          <p:cNvSpPr>
            <a:spLocks/>
          </p:cNvSpPr>
          <p:nvPr/>
        </p:nvSpPr>
        <p:spPr bwMode="auto">
          <a:xfrm>
            <a:off x="8270875" y="4110038"/>
            <a:ext cx="762000" cy="762000"/>
          </a:xfrm>
          <a:custGeom>
            <a:avLst/>
            <a:gdLst>
              <a:gd name="T0" fmla="*/ 0 w 480"/>
              <a:gd name="T1" fmla="*/ 240 h 480"/>
              <a:gd name="T2" fmla="*/ 6 w 480"/>
              <a:gd name="T3" fmla="*/ 192 h 480"/>
              <a:gd name="T4" fmla="*/ 20 w 480"/>
              <a:gd name="T5" fmla="*/ 146 h 480"/>
              <a:gd name="T6" fmla="*/ 42 w 480"/>
              <a:gd name="T7" fmla="*/ 106 h 480"/>
              <a:gd name="T8" fmla="*/ 70 w 480"/>
              <a:gd name="T9" fmla="*/ 70 h 480"/>
              <a:gd name="T10" fmla="*/ 106 w 480"/>
              <a:gd name="T11" fmla="*/ 42 h 480"/>
              <a:gd name="T12" fmla="*/ 148 w 480"/>
              <a:gd name="T13" fmla="*/ 20 h 480"/>
              <a:gd name="T14" fmla="*/ 192 w 480"/>
              <a:gd name="T15" fmla="*/ 6 h 480"/>
              <a:gd name="T16" fmla="*/ 240 w 480"/>
              <a:gd name="T17" fmla="*/ 0 h 480"/>
              <a:gd name="T18" fmla="*/ 266 w 480"/>
              <a:gd name="T19" fmla="*/ 2 h 480"/>
              <a:gd name="T20" fmla="*/ 312 w 480"/>
              <a:gd name="T21" fmla="*/ 10 h 480"/>
              <a:gd name="T22" fmla="*/ 356 w 480"/>
              <a:gd name="T23" fmla="*/ 30 h 480"/>
              <a:gd name="T24" fmla="*/ 394 w 480"/>
              <a:gd name="T25" fmla="*/ 56 h 480"/>
              <a:gd name="T26" fmla="*/ 426 w 480"/>
              <a:gd name="T27" fmla="*/ 88 h 480"/>
              <a:gd name="T28" fmla="*/ 452 w 480"/>
              <a:gd name="T29" fmla="*/ 126 h 480"/>
              <a:gd name="T30" fmla="*/ 470 w 480"/>
              <a:gd name="T31" fmla="*/ 170 h 480"/>
              <a:gd name="T32" fmla="*/ 480 w 480"/>
              <a:gd name="T33" fmla="*/ 216 h 480"/>
              <a:gd name="T34" fmla="*/ 480 w 480"/>
              <a:gd name="T35" fmla="*/ 240 h 480"/>
              <a:gd name="T36" fmla="*/ 476 w 480"/>
              <a:gd name="T37" fmla="*/ 288 h 480"/>
              <a:gd name="T38" fmla="*/ 462 w 480"/>
              <a:gd name="T39" fmla="*/ 334 h 480"/>
              <a:gd name="T40" fmla="*/ 440 w 480"/>
              <a:gd name="T41" fmla="*/ 374 h 480"/>
              <a:gd name="T42" fmla="*/ 410 w 480"/>
              <a:gd name="T43" fmla="*/ 410 h 480"/>
              <a:gd name="T44" fmla="*/ 374 w 480"/>
              <a:gd name="T45" fmla="*/ 440 h 480"/>
              <a:gd name="T46" fmla="*/ 334 w 480"/>
              <a:gd name="T47" fmla="*/ 462 h 480"/>
              <a:gd name="T48" fmla="*/ 288 w 480"/>
              <a:gd name="T49" fmla="*/ 476 h 480"/>
              <a:gd name="T50" fmla="*/ 240 w 480"/>
              <a:gd name="T51" fmla="*/ 480 h 480"/>
              <a:gd name="T52" fmla="*/ 216 w 480"/>
              <a:gd name="T53" fmla="*/ 480 h 480"/>
              <a:gd name="T54" fmla="*/ 170 w 480"/>
              <a:gd name="T55" fmla="*/ 470 h 480"/>
              <a:gd name="T56" fmla="*/ 126 w 480"/>
              <a:gd name="T57" fmla="*/ 452 h 480"/>
              <a:gd name="T58" fmla="*/ 88 w 480"/>
              <a:gd name="T59" fmla="*/ 426 h 480"/>
              <a:gd name="T60" fmla="*/ 56 w 480"/>
              <a:gd name="T61" fmla="*/ 394 h 480"/>
              <a:gd name="T62" fmla="*/ 30 w 480"/>
              <a:gd name="T63" fmla="*/ 354 h 480"/>
              <a:gd name="T64" fmla="*/ 12 w 480"/>
              <a:gd name="T65" fmla="*/ 312 h 480"/>
              <a:gd name="T66" fmla="*/ 2 w 480"/>
              <a:gd name="T67" fmla="*/ 266 h 480"/>
              <a:gd name="T68" fmla="*/ 0 w 480"/>
              <a:gd name="T69" fmla="*/ 24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0" h="480">
                <a:moveTo>
                  <a:pt x="0" y="240"/>
                </a:moveTo>
                <a:lnTo>
                  <a:pt x="0" y="240"/>
                </a:lnTo>
                <a:lnTo>
                  <a:pt x="2" y="216"/>
                </a:lnTo>
                <a:lnTo>
                  <a:pt x="6" y="192"/>
                </a:lnTo>
                <a:lnTo>
                  <a:pt x="12" y="170"/>
                </a:lnTo>
                <a:lnTo>
                  <a:pt x="20" y="146"/>
                </a:lnTo>
                <a:lnTo>
                  <a:pt x="30" y="126"/>
                </a:lnTo>
                <a:lnTo>
                  <a:pt x="42" y="106"/>
                </a:lnTo>
                <a:lnTo>
                  <a:pt x="56" y="88"/>
                </a:lnTo>
                <a:lnTo>
                  <a:pt x="70" y="70"/>
                </a:lnTo>
                <a:lnTo>
                  <a:pt x="88" y="56"/>
                </a:lnTo>
                <a:lnTo>
                  <a:pt x="106" y="42"/>
                </a:lnTo>
                <a:lnTo>
                  <a:pt x="126" y="30"/>
                </a:lnTo>
                <a:lnTo>
                  <a:pt x="148" y="20"/>
                </a:lnTo>
                <a:lnTo>
                  <a:pt x="170" y="10"/>
                </a:lnTo>
                <a:lnTo>
                  <a:pt x="192" y="6"/>
                </a:lnTo>
                <a:lnTo>
                  <a:pt x="216" y="2"/>
                </a:lnTo>
                <a:lnTo>
                  <a:pt x="240" y="0"/>
                </a:lnTo>
                <a:lnTo>
                  <a:pt x="240" y="0"/>
                </a:lnTo>
                <a:lnTo>
                  <a:pt x="266" y="2"/>
                </a:lnTo>
                <a:lnTo>
                  <a:pt x="288" y="6"/>
                </a:lnTo>
                <a:lnTo>
                  <a:pt x="312" y="10"/>
                </a:lnTo>
                <a:lnTo>
                  <a:pt x="334" y="20"/>
                </a:lnTo>
                <a:lnTo>
                  <a:pt x="356" y="30"/>
                </a:lnTo>
                <a:lnTo>
                  <a:pt x="374" y="42"/>
                </a:lnTo>
                <a:lnTo>
                  <a:pt x="394" y="56"/>
                </a:lnTo>
                <a:lnTo>
                  <a:pt x="410" y="70"/>
                </a:lnTo>
                <a:lnTo>
                  <a:pt x="426" y="88"/>
                </a:lnTo>
                <a:lnTo>
                  <a:pt x="440" y="106"/>
                </a:lnTo>
                <a:lnTo>
                  <a:pt x="452" y="126"/>
                </a:lnTo>
                <a:lnTo>
                  <a:pt x="462" y="146"/>
                </a:lnTo>
                <a:lnTo>
                  <a:pt x="470" y="170"/>
                </a:lnTo>
                <a:lnTo>
                  <a:pt x="476" y="192"/>
                </a:lnTo>
                <a:lnTo>
                  <a:pt x="480" y="216"/>
                </a:lnTo>
                <a:lnTo>
                  <a:pt x="480" y="240"/>
                </a:lnTo>
                <a:lnTo>
                  <a:pt x="480" y="240"/>
                </a:lnTo>
                <a:lnTo>
                  <a:pt x="480" y="266"/>
                </a:lnTo>
                <a:lnTo>
                  <a:pt x="476" y="288"/>
                </a:lnTo>
                <a:lnTo>
                  <a:pt x="470" y="312"/>
                </a:lnTo>
                <a:lnTo>
                  <a:pt x="462" y="334"/>
                </a:lnTo>
                <a:lnTo>
                  <a:pt x="452" y="354"/>
                </a:lnTo>
                <a:lnTo>
                  <a:pt x="440" y="374"/>
                </a:lnTo>
                <a:lnTo>
                  <a:pt x="426" y="394"/>
                </a:lnTo>
                <a:lnTo>
                  <a:pt x="410" y="410"/>
                </a:lnTo>
                <a:lnTo>
                  <a:pt x="394" y="426"/>
                </a:lnTo>
                <a:lnTo>
                  <a:pt x="374" y="440"/>
                </a:lnTo>
                <a:lnTo>
                  <a:pt x="356" y="452"/>
                </a:lnTo>
                <a:lnTo>
                  <a:pt x="334" y="462"/>
                </a:lnTo>
                <a:lnTo>
                  <a:pt x="312" y="470"/>
                </a:lnTo>
                <a:lnTo>
                  <a:pt x="288" y="476"/>
                </a:lnTo>
                <a:lnTo>
                  <a:pt x="266" y="480"/>
                </a:lnTo>
                <a:lnTo>
                  <a:pt x="240" y="480"/>
                </a:lnTo>
                <a:lnTo>
                  <a:pt x="240" y="480"/>
                </a:lnTo>
                <a:lnTo>
                  <a:pt x="216" y="480"/>
                </a:lnTo>
                <a:lnTo>
                  <a:pt x="192" y="476"/>
                </a:lnTo>
                <a:lnTo>
                  <a:pt x="170" y="470"/>
                </a:lnTo>
                <a:lnTo>
                  <a:pt x="148" y="462"/>
                </a:lnTo>
                <a:lnTo>
                  <a:pt x="126" y="452"/>
                </a:lnTo>
                <a:lnTo>
                  <a:pt x="106" y="440"/>
                </a:lnTo>
                <a:lnTo>
                  <a:pt x="88" y="426"/>
                </a:lnTo>
                <a:lnTo>
                  <a:pt x="70" y="410"/>
                </a:lnTo>
                <a:lnTo>
                  <a:pt x="56" y="394"/>
                </a:lnTo>
                <a:lnTo>
                  <a:pt x="42" y="374"/>
                </a:lnTo>
                <a:lnTo>
                  <a:pt x="30" y="354"/>
                </a:lnTo>
                <a:lnTo>
                  <a:pt x="20" y="334"/>
                </a:lnTo>
                <a:lnTo>
                  <a:pt x="12" y="312"/>
                </a:lnTo>
                <a:lnTo>
                  <a:pt x="6" y="288"/>
                </a:lnTo>
                <a:lnTo>
                  <a:pt x="2" y="266"/>
                </a:lnTo>
                <a:lnTo>
                  <a:pt x="0" y="240"/>
                </a:lnTo>
                <a:lnTo>
                  <a:pt x="0" y="240"/>
                </a:lnTo>
                <a:close/>
              </a:path>
            </a:pathLst>
          </a:custGeom>
          <a:solidFill>
            <a:srgbClr val="F45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E4AD5CD-70D0-470D-B045-365F5E0684E7}"/>
              </a:ext>
            </a:extLst>
          </p:cNvPr>
          <p:cNvSpPr>
            <a:spLocks/>
          </p:cNvSpPr>
          <p:nvPr/>
        </p:nvSpPr>
        <p:spPr bwMode="auto">
          <a:xfrm>
            <a:off x="8372475" y="4211638"/>
            <a:ext cx="561975" cy="561975"/>
          </a:xfrm>
          <a:custGeom>
            <a:avLst/>
            <a:gdLst>
              <a:gd name="T0" fmla="*/ 176 w 354"/>
              <a:gd name="T1" fmla="*/ 354 h 354"/>
              <a:gd name="T2" fmla="*/ 140 w 354"/>
              <a:gd name="T3" fmla="*/ 350 h 354"/>
              <a:gd name="T4" fmla="*/ 108 w 354"/>
              <a:gd name="T5" fmla="*/ 340 h 354"/>
              <a:gd name="T6" fmla="*/ 78 w 354"/>
              <a:gd name="T7" fmla="*/ 324 h 354"/>
              <a:gd name="T8" fmla="*/ 52 w 354"/>
              <a:gd name="T9" fmla="*/ 302 h 354"/>
              <a:gd name="T10" fmla="*/ 30 w 354"/>
              <a:gd name="T11" fmla="*/ 276 h 354"/>
              <a:gd name="T12" fmla="*/ 14 w 354"/>
              <a:gd name="T13" fmla="*/ 246 h 354"/>
              <a:gd name="T14" fmla="*/ 4 w 354"/>
              <a:gd name="T15" fmla="*/ 212 h 354"/>
              <a:gd name="T16" fmla="*/ 0 w 354"/>
              <a:gd name="T17" fmla="*/ 176 h 354"/>
              <a:gd name="T18" fmla="*/ 0 w 354"/>
              <a:gd name="T19" fmla="*/ 158 h 354"/>
              <a:gd name="T20" fmla="*/ 8 w 354"/>
              <a:gd name="T21" fmla="*/ 124 h 354"/>
              <a:gd name="T22" fmla="*/ 20 w 354"/>
              <a:gd name="T23" fmla="*/ 92 h 354"/>
              <a:gd name="T24" fmla="*/ 40 w 354"/>
              <a:gd name="T25" fmla="*/ 64 h 354"/>
              <a:gd name="T26" fmla="*/ 64 w 354"/>
              <a:gd name="T27" fmla="*/ 40 h 354"/>
              <a:gd name="T28" fmla="*/ 92 w 354"/>
              <a:gd name="T29" fmla="*/ 20 h 354"/>
              <a:gd name="T30" fmla="*/ 124 w 354"/>
              <a:gd name="T31" fmla="*/ 8 h 354"/>
              <a:gd name="T32" fmla="*/ 158 w 354"/>
              <a:gd name="T33" fmla="*/ 0 h 354"/>
              <a:gd name="T34" fmla="*/ 176 w 354"/>
              <a:gd name="T35" fmla="*/ 0 h 354"/>
              <a:gd name="T36" fmla="*/ 212 w 354"/>
              <a:gd name="T37" fmla="*/ 4 h 354"/>
              <a:gd name="T38" fmla="*/ 246 w 354"/>
              <a:gd name="T39" fmla="*/ 14 h 354"/>
              <a:gd name="T40" fmla="*/ 276 w 354"/>
              <a:gd name="T41" fmla="*/ 30 h 354"/>
              <a:gd name="T42" fmla="*/ 302 w 354"/>
              <a:gd name="T43" fmla="*/ 52 h 354"/>
              <a:gd name="T44" fmla="*/ 324 w 354"/>
              <a:gd name="T45" fmla="*/ 78 h 354"/>
              <a:gd name="T46" fmla="*/ 340 w 354"/>
              <a:gd name="T47" fmla="*/ 108 h 354"/>
              <a:gd name="T48" fmla="*/ 350 w 354"/>
              <a:gd name="T49" fmla="*/ 140 h 354"/>
              <a:gd name="T50" fmla="*/ 354 w 354"/>
              <a:gd name="T51" fmla="*/ 176 h 354"/>
              <a:gd name="T52" fmla="*/ 352 w 354"/>
              <a:gd name="T53" fmla="*/ 194 h 354"/>
              <a:gd name="T54" fmla="*/ 346 w 354"/>
              <a:gd name="T55" fmla="*/ 230 h 354"/>
              <a:gd name="T56" fmla="*/ 332 w 354"/>
              <a:gd name="T57" fmla="*/ 260 h 354"/>
              <a:gd name="T58" fmla="*/ 314 w 354"/>
              <a:gd name="T59" fmla="*/ 288 h 354"/>
              <a:gd name="T60" fmla="*/ 290 w 354"/>
              <a:gd name="T61" fmla="*/ 314 h 354"/>
              <a:gd name="T62" fmla="*/ 260 w 354"/>
              <a:gd name="T63" fmla="*/ 332 h 354"/>
              <a:gd name="T64" fmla="*/ 230 w 354"/>
              <a:gd name="T65" fmla="*/ 346 h 354"/>
              <a:gd name="T66" fmla="*/ 194 w 354"/>
              <a:gd name="T67" fmla="*/ 352 h 354"/>
              <a:gd name="T68" fmla="*/ 176 w 354"/>
              <a:gd name="T6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4" h="354">
                <a:moveTo>
                  <a:pt x="176" y="354"/>
                </a:moveTo>
                <a:lnTo>
                  <a:pt x="176" y="354"/>
                </a:lnTo>
                <a:lnTo>
                  <a:pt x="158" y="352"/>
                </a:lnTo>
                <a:lnTo>
                  <a:pt x="140" y="350"/>
                </a:lnTo>
                <a:lnTo>
                  <a:pt x="124" y="346"/>
                </a:lnTo>
                <a:lnTo>
                  <a:pt x="108" y="340"/>
                </a:lnTo>
                <a:lnTo>
                  <a:pt x="92" y="332"/>
                </a:lnTo>
                <a:lnTo>
                  <a:pt x="78" y="324"/>
                </a:lnTo>
                <a:lnTo>
                  <a:pt x="64" y="314"/>
                </a:lnTo>
                <a:lnTo>
                  <a:pt x="52" y="302"/>
                </a:lnTo>
                <a:lnTo>
                  <a:pt x="40" y="288"/>
                </a:lnTo>
                <a:lnTo>
                  <a:pt x="30" y="276"/>
                </a:lnTo>
                <a:lnTo>
                  <a:pt x="20" y="260"/>
                </a:lnTo>
                <a:lnTo>
                  <a:pt x="14" y="246"/>
                </a:lnTo>
                <a:lnTo>
                  <a:pt x="8" y="230"/>
                </a:lnTo>
                <a:lnTo>
                  <a:pt x="4" y="212"/>
                </a:lnTo>
                <a:lnTo>
                  <a:pt x="0" y="194"/>
                </a:lnTo>
                <a:lnTo>
                  <a:pt x="0" y="176"/>
                </a:lnTo>
                <a:lnTo>
                  <a:pt x="0" y="176"/>
                </a:lnTo>
                <a:lnTo>
                  <a:pt x="0" y="158"/>
                </a:lnTo>
                <a:lnTo>
                  <a:pt x="4" y="140"/>
                </a:lnTo>
                <a:lnTo>
                  <a:pt x="8" y="124"/>
                </a:lnTo>
                <a:lnTo>
                  <a:pt x="14" y="108"/>
                </a:lnTo>
                <a:lnTo>
                  <a:pt x="20" y="92"/>
                </a:lnTo>
                <a:lnTo>
                  <a:pt x="30" y="78"/>
                </a:lnTo>
                <a:lnTo>
                  <a:pt x="40" y="64"/>
                </a:lnTo>
                <a:lnTo>
                  <a:pt x="52" y="52"/>
                </a:lnTo>
                <a:lnTo>
                  <a:pt x="64" y="40"/>
                </a:lnTo>
                <a:lnTo>
                  <a:pt x="78" y="30"/>
                </a:lnTo>
                <a:lnTo>
                  <a:pt x="92" y="20"/>
                </a:lnTo>
                <a:lnTo>
                  <a:pt x="108" y="14"/>
                </a:lnTo>
                <a:lnTo>
                  <a:pt x="124" y="8"/>
                </a:lnTo>
                <a:lnTo>
                  <a:pt x="140" y="4"/>
                </a:lnTo>
                <a:lnTo>
                  <a:pt x="158" y="0"/>
                </a:lnTo>
                <a:lnTo>
                  <a:pt x="176" y="0"/>
                </a:lnTo>
                <a:lnTo>
                  <a:pt x="176" y="0"/>
                </a:lnTo>
                <a:lnTo>
                  <a:pt x="194" y="0"/>
                </a:lnTo>
                <a:lnTo>
                  <a:pt x="212" y="4"/>
                </a:lnTo>
                <a:lnTo>
                  <a:pt x="230" y="8"/>
                </a:lnTo>
                <a:lnTo>
                  <a:pt x="246" y="14"/>
                </a:lnTo>
                <a:lnTo>
                  <a:pt x="260" y="20"/>
                </a:lnTo>
                <a:lnTo>
                  <a:pt x="276" y="30"/>
                </a:lnTo>
                <a:lnTo>
                  <a:pt x="290" y="40"/>
                </a:lnTo>
                <a:lnTo>
                  <a:pt x="302" y="52"/>
                </a:lnTo>
                <a:lnTo>
                  <a:pt x="314" y="64"/>
                </a:lnTo>
                <a:lnTo>
                  <a:pt x="324" y="78"/>
                </a:lnTo>
                <a:lnTo>
                  <a:pt x="332" y="92"/>
                </a:lnTo>
                <a:lnTo>
                  <a:pt x="340" y="108"/>
                </a:lnTo>
                <a:lnTo>
                  <a:pt x="346" y="124"/>
                </a:lnTo>
                <a:lnTo>
                  <a:pt x="350" y="140"/>
                </a:lnTo>
                <a:lnTo>
                  <a:pt x="352" y="158"/>
                </a:lnTo>
                <a:lnTo>
                  <a:pt x="354" y="176"/>
                </a:lnTo>
                <a:lnTo>
                  <a:pt x="354" y="176"/>
                </a:lnTo>
                <a:lnTo>
                  <a:pt x="352" y="194"/>
                </a:lnTo>
                <a:lnTo>
                  <a:pt x="350" y="212"/>
                </a:lnTo>
                <a:lnTo>
                  <a:pt x="346" y="230"/>
                </a:lnTo>
                <a:lnTo>
                  <a:pt x="340" y="246"/>
                </a:lnTo>
                <a:lnTo>
                  <a:pt x="332" y="260"/>
                </a:lnTo>
                <a:lnTo>
                  <a:pt x="324" y="276"/>
                </a:lnTo>
                <a:lnTo>
                  <a:pt x="314" y="288"/>
                </a:lnTo>
                <a:lnTo>
                  <a:pt x="302" y="302"/>
                </a:lnTo>
                <a:lnTo>
                  <a:pt x="290" y="314"/>
                </a:lnTo>
                <a:lnTo>
                  <a:pt x="276" y="324"/>
                </a:lnTo>
                <a:lnTo>
                  <a:pt x="260" y="332"/>
                </a:lnTo>
                <a:lnTo>
                  <a:pt x="246" y="340"/>
                </a:lnTo>
                <a:lnTo>
                  <a:pt x="230" y="346"/>
                </a:lnTo>
                <a:lnTo>
                  <a:pt x="212" y="350"/>
                </a:lnTo>
                <a:lnTo>
                  <a:pt x="194" y="352"/>
                </a:lnTo>
                <a:lnTo>
                  <a:pt x="176" y="354"/>
                </a:lnTo>
                <a:lnTo>
                  <a:pt x="176" y="3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176" name="그룹 4175">
            <a:extLst>
              <a:ext uri="{FF2B5EF4-FFF2-40B4-BE49-F238E27FC236}">
                <a16:creationId xmlns:a16="http://schemas.microsoft.com/office/drawing/2014/main" id="{39DFF973-617D-463D-B20C-0FACDB1D07DB}"/>
              </a:ext>
            </a:extLst>
          </p:cNvPr>
          <p:cNvGrpSpPr/>
          <p:nvPr/>
        </p:nvGrpSpPr>
        <p:grpSpPr>
          <a:xfrm>
            <a:off x="8524875" y="1484313"/>
            <a:ext cx="254000" cy="254000"/>
            <a:chOff x="8524875" y="1484313"/>
            <a:chExt cx="254000" cy="254000"/>
          </a:xfrm>
        </p:grpSpPr>
        <p:sp>
          <p:nvSpPr>
            <p:cNvPr id="4097" name="Freeform 41">
              <a:extLst>
                <a:ext uri="{FF2B5EF4-FFF2-40B4-BE49-F238E27FC236}">
                  <a16:creationId xmlns:a16="http://schemas.microsoft.com/office/drawing/2014/main" id="{938AD10B-60B9-40E2-B2AA-61E1536F4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1652588"/>
              <a:ext cx="31750" cy="34925"/>
            </a:xfrm>
            <a:custGeom>
              <a:avLst/>
              <a:gdLst>
                <a:gd name="T0" fmla="*/ 12 w 20"/>
                <a:gd name="T1" fmla="*/ 22 h 22"/>
                <a:gd name="T2" fmla="*/ 0 w 20"/>
                <a:gd name="T3" fmla="*/ 10 h 22"/>
                <a:gd name="T4" fmla="*/ 10 w 20"/>
                <a:gd name="T5" fmla="*/ 0 h 22"/>
                <a:gd name="T6" fmla="*/ 20 w 20"/>
                <a:gd name="T7" fmla="*/ 12 h 22"/>
                <a:gd name="T8" fmla="*/ 12 w 2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12" y="22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20" y="12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22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8" name="Freeform 42">
              <a:extLst>
                <a:ext uri="{FF2B5EF4-FFF2-40B4-BE49-F238E27FC236}">
                  <a16:creationId xmlns:a16="http://schemas.microsoft.com/office/drawing/2014/main" id="{CBC1F682-5FDA-4538-8920-F26598F23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975" y="1484313"/>
              <a:ext cx="215900" cy="215900"/>
            </a:xfrm>
            <a:custGeom>
              <a:avLst/>
              <a:gdLst>
                <a:gd name="T0" fmla="*/ 116 w 136"/>
                <a:gd name="T1" fmla="*/ 116 h 136"/>
                <a:gd name="T2" fmla="*/ 116 w 136"/>
                <a:gd name="T3" fmla="*/ 116 h 136"/>
                <a:gd name="T4" fmla="*/ 106 w 136"/>
                <a:gd name="T5" fmla="*/ 124 h 136"/>
                <a:gd name="T6" fmla="*/ 94 w 136"/>
                <a:gd name="T7" fmla="*/ 130 h 136"/>
                <a:gd name="T8" fmla="*/ 82 w 136"/>
                <a:gd name="T9" fmla="*/ 134 h 136"/>
                <a:gd name="T10" fmla="*/ 68 w 136"/>
                <a:gd name="T11" fmla="*/ 136 h 136"/>
                <a:gd name="T12" fmla="*/ 56 w 136"/>
                <a:gd name="T13" fmla="*/ 134 h 136"/>
                <a:gd name="T14" fmla="*/ 44 w 136"/>
                <a:gd name="T15" fmla="*/ 130 h 136"/>
                <a:gd name="T16" fmla="*/ 32 w 136"/>
                <a:gd name="T17" fmla="*/ 124 h 136"/>
                <a:gd name="T18" fmla="*/ 20 w 136"/>
                <a:gd name="T19" fmla="*/ 116 h 136"/>
                <a:gd name="T20" fmla="*/ 20 w 136"/>
                <a:gd name="T21" fmla="*/ 116 h 136"/>
                <a:gd name="T22" fmla="*/ 12 w 136"/>
                <a:gd name="T23" fmla="*/ 104 h 136"/>
                <a:gd name="T24" fmla="*/ 6 w 136"/>
                <a:gd name="T25" fmla="*/ 92 h 136"/>
                <a:gd name="T26" fmla="*/ 2 w 136"/>
                <a:gd name="T27" fmla="*/ 80 h 136"/>
                <a:gd name="T28" fmla="*/ 0 w 136"/>
                <a:gd name="T29" fmla="*/ 68 h 136"/>
                <a:gd name="T30" fmla="*/ 2 w 136"/>
                <a:gd name="T31" fmla="*/ 54 h 136"/>
                <a:gd name="T32" fmla="*/ 6 w 136"/>
                <a:gd name="T33" fmla="*/ 42 h 136"/>
                <a:gd name="T34" fmla="*/ 12 w 136"/>
                <a:gd name="T35" fmla="*/ 30 h 136"/>
                <a:gd name="T36" fmla="*/ 20 w 136"/>
                <a:gd name="T37" fmla="*/ 20 h 136"/>
                <a:gd name="T38" fmla="*/ 20 w 136"/>
                <a:gd name="T39" fmla="*/ 20 h 136"/>
                <a:gd name="T40" fmla="*/ 32 w 136"/>
                <a:gd name="T41" fmla="*/ 10 h 136"/>
                <a:gd name="T42" fmla="*/ 44 w 136"/>
                <a:gd name="T43" fmla="*/ 4 h 136"/>
                <a:gd name="T44" fmla="*/ 56 w 136"/>
                <a:gd name="T45" fmla="*/ 0 h 136"/>
                <a:gd name="T46" fmla="*/ 68 w 136"/>
                <a:gd name="T47" fmla="*/ 0 h 136"/>
                <a:gd name="T48" fmla="*/ 82 w 136"/>
                <a:gd name="T49" fmla="*/ 0 h 136"/>
                <a:gd name="T50" fmla="*/ 94 w 136"/>
                <a:gd name="T51" fmla="*/ 4 h 136"/>
                <a:gd name="T52" fmla="*/ 106 w 136"/>
                <a:gd name="T53" fmla="*/ 10 h 136"/>
                <a:gd name="T54" fmla="*/ 116 w 136"/>
                <a:gd name="T55" fmla="*/ 20 h 136"/>
                <a:gd name="T56" fmla="*/ 116 w 136"/>
                <a:gd name="T57" fmla="*/ 20 h 136"/>
                <a:gd name="T58" fmla="*/ 126 w 136"/>
                <a:gd name="T59" fmla="*/ 30 h 136"/>
                <a:gd name="T60" fmla="*/ 132 w 136"/>
                <a:gd name="T61" fmla="*/ 42 h 136"/>
                <a:gd name="T62" fmla="*/ 136 w 136"/>
                <a:gd name="T63" fmla="*/ 54 h 136"/>
                <a:gd name="T64" fmla="*/ 136 w 136"/>
                <a:gd name="T65" fmla="*/ 68 h 136"/>
                <a:gd name="T66" fmla="*/ 136 w 136"/>
                <a:gd name="T67" fmla="*/ 80 h 136"/>
                <a:gd name="T68" fmla="*/ 132 w 136"/>
                <a:gd name="T69" fmla="*/ 92 h 136"/>
                <a:gd name="T70" fmla="*/ 126 w 136"/>
                <a:gd name="T71" fmla="*/ 104 h 136"/>
                <a:gd name="T72" fmla="*/ 116 w 136"/>
                <a:gd name="T73" fmla="*/ 116 h 136"/>
                <a:gd name="T74" fmla="*/ 116 w 136"/>
                <a:gd name="T75" fmla="*/ 11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" h="136">
                  <a:moveTo>
                    <a:pt x="116" y="116"/>
                  </a:moveTo>
                  <a:lnTo>
                    <a:pt x="116" y="116"/>
                  </a:lnTo>
                  <a:lnTo>
                    <a:pt x="106" y="124"/>
                  </a:lnTo>
                  <a:lnTo>
                    <a:pt x="94" y="130"/>
                  </a:lnTo>
                  <a:lnTo>
                    <a:pt x="82" y="134"/>
                  </a:lnTo>
                  <a:lnTo>
                    <a:pt x="68" y="136"/>
                  </a:lnTo>
                  <a:lnTo>
                    <a:pt x="56" y="134"/>
                  </a:lnTo>
                  <a:lnTo>
                    <a:pt x="44" y="130"/>
                  </a:lnTo>
                  <a:lnTo>
                    <a:pt x="32" y="124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2" y="104"/>
                  </a:lnTo>
                  <a:lnTo>
                    <a:pt x="6" y="92"/>
                  </a:lnTo>
                  <a:lnTo>
                    <a:pt x="2" y="80"/>
                  </a:lnTo>
                  <a:lnTo>
                    <a:pt x="0" y="68"/>
                  </a:lnTo>
                  <a:lnTo>
                    <a:pt x="2" y="54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32" y="10"/>
                  </a:lnTo>
                  <a:lnTo>
                    <a:pt x="44" y="4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2" y="0"/>
                  </a:lnTo>
                  <a:lnTo>
                    <a:pt x="94" y="4"/>
                  </a:lnTo>
                  <a:lnTo>
                    <a:pt x="106" y="10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6" y="54"/>
                  </a:lnTo>
                  <a:lnTo>
                    <a:pt x="136" y="68"/>
                  </a:lnTo>
                  <a:lnTo>
                    <a:pt x="136" y="80"/>
                  </a:lnTo>
                  <a:lnTo>
                    <a:pt x="132" y="92"/>
                  </a:lnTo>
                  <a:lnTo>
                    <a:pt x="126" y="104"/>
                  </a:lnTo>
                  <a:lnTo>
                    <a:pt x="116" y="116"/>
                  </a:lnTo>
                  <a:lnTo>
                    <a:pt x="116" y="116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99" name="Freeform 43">
              <a:extLst>
                <a:ext uri="{FF2B5EF4-FFF2-40B4-BE49-F238E27FC236}">
                  <a16:creationId xmlns:a16="http://schemas.microsoft.com/office/drawing/2014/main" id="{31DD45DE-6CC4-488B-8DA8-41A7BBF88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1503363"/>
              <a:ext cx="174625" cy="88900"/>
            </a:xfrm>
            <a:custGeom>
              <a:avLst/>
              <a:gdLst>
                <a:gd name="T0" fmla="*/ 110 w 110"/>
                <a:gd name="T1" fmla="*/ 56 h 56"/>
                <a:gd name="T2" fmla="*/ 0 w 110"/>
                <a:gd name="T3" fmla="*/ 56 h 56"/>
                <a:gd name="T4" fmla="*/ 0 w 110"/>
                <a:gd name="T5" fmla="*/ 56 h 56"/>
                <a:gd name="T6" fmla="*/ 0 w 110"/>
                <a:gd name="T7" fmla="*/ 44 h 56"/>
                <a:gd name="T8" fmla="*/ 4 w 110"/>
                <a:gd name="T9" fmla="*/ 34 h 56"/>
                <a:gd name="T10" fmla="*/ 8 w 110"/>
                <a:gd name="T11" fmla="*/ 24 h 56"/>
                <a:gd name="T12" fmla="*/ 16 w 110"/>
                <a:gd name="T13" fmla="*/ 16 h 56"/>
                <a:gd name="T14" fmla="*/ 16 w 110"/>
                <a:gd name="T15" fmla="*/ 16 h 56"/>
                <a:gd name="T16" fmla="*/ 24 w 110"/>
                <a:gd name="T17" fmla="*/ 10 h 56"/>
                <a:gd name="T18" fmla="*/ 34 w 110"/>
                <a:gd name="T19" fmla="*/ 4 h 56"/>
                <a:gd name="T20" fmla="*/ 44 w 110"/>
                <a:gd name="T21" fmla="*/ 0 h 56"/>
                <a:gd name="T22" fmla="*/ 54 w 110"/>
                <a:gd name="T23" fmla="*/ 0 h 56"/>
                <a:gd name="T24" fmla="*/ 66 w 110"/>
                <a:gd name="T25" fmla="*/ 0 h 56"/>
                <a:gd name="T26" fmla="*/ 76 w 110"/>
                <a:gd name="T27" fmla="*/ 4 h 56"/>
                <a:gd name="T28" fmla="*/ 86 w 110"/>
                <a:gd name="T29" fmla="*/ 10 h 56"/>
                <a:gd name="T30" fmla="*/ 94 w 110"/>
                <a:gd name="T31" fmla="*/ 16 h 56"/>
                <a:gd name="T32" fmla="*/ 94 w 110"/>
                <a:gd name="T33" fmla="*/ 16 h 56"/>
                <a:gd name="T34" fmla="*/ 100 w 110"/>
                <a:gd name="T35" fmla="*/ 24 h 56"/>
                <a:gd name="T36" fmla="*/ 106 w 110"/>
                <a:gd name="T37" fmla="*/ 34 h 56"/>
                <a:gd name="T38" fmla="*/ 108 w 110"/>
                <a:gd name="T39" fmla="*/ 44 h 56"/>
                <a:gd name="T40" fmla="*/ 110 w 110"/>
                <a:gd name="T41" fmla="*/ 56 h 56"/>
                <a:gd name="T42" fmla="*/ 110 w 110"/>
                <a:gd name="T4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6">
                  <a:moveTo>
                    <a:pt x="110" y="56"/>
                  </a:moveTo>
                  <a:lnTo>
                    <a:pt x="0" y="56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4" y="10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6" y="10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00" y="24"/>
                  </a:lnTo>
                  <a:lnTo>
                    <a:pt x="106" y="34"/>
                  </a:lnTo>
                  <a:lnTo>
                    <a:pt x="108" y="44"/>
                  </a:lnTo>
                  <a:lnTo>
                    <a:pt x="110" y="56"/>
                  </a:lnTo>
                  <a:lnTo>
                    <a:pt x="110" y="56"/>
                  </a:lnTo>
                  <a:close/>
                </a:path>
              </a:pathLst>
            </a:custGeom>
            <a:solidFill>
              <a:srgbClr val="53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0" name="Freeform 44">
              <a:extLst>
                <a:ext uri="{FF2B5EF4-FFF2-40B4-BE49-F238E27FC236}">
                  <a16:creationId xmlns:a16="http://schemas.microsoft.com/office/drawing/2014/main" id="{AFFD6028-5B98-4C5F-8C4D-613CDDD3E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200" y="1592263"/>
              <a:ext cx="174625" cy="85725"/>
            </a:xfrm>
            <a:custGeom>
              <a:avLst/>
              <a:gdLst>
                <a:gd name="T0" fmla="*/ 94 w 110"/>
                <a:gd name="T1" fmla="*/ 38 h 54"/>
                <a:gd name="T2" fmla="*/ 94 w 110"/>
                <a:gd name="T3" fmla="*/ 38 h 54"/>
                <a:gd name="T4" fmla="*/ 86 w 110"/>
                <a:gd name="T5" fmla="*/ 46 h 54"/>
                <a:gd name="T6" fmla="*/ 76 w 110"/>
                <a:gd name="T7" fmla="*/ 50 h 54"/>
                <a:gd name="T8" fmla="*/ 66 w 110"/>
                <a:gd name="T9" fmla="*/ 54 h 54"/>
                <a:gd name="T10" fmla="*/ 54 w 110"/>
                <a:gd name="T11" fmla="*/ 54 h 54"/>
                <a:gd name="T12" fmla="*/ 44 w 110"/>
                <a:gd name="T13" fmla="*/ 54 h 54"/>
                <a:gd name="T14" fmla="*/ 34 w 110"/>
                <a:gd name="T15" fmla="*/ 50 h 54"/>
                <a:gd name="T16" fmla="*/ 24 w 110"/>
                <a:gd name="T17" fmla="*/ 46 h 54"/>
                <a:gd name="T18" fmla="*/ 16 w 110"/>
                <a:gd name="T19" fmla="*/ 38 h 54"/>
                <a:gd name="T20" fmla="*/ 16 w 110"/>
                <a:gd name="T21" fmla="*/ 38 h 54"/>
                <a:gd name="T22" fmla="*/ 8 w 110"/>
                <a:gd name="T23" fmla="*/ 30 h 54"/>
                <a:gd name="T24" fmla="*/ 4 w 110"/>
                <a:gd name="T25" fmla="*/ 20 h 54"/>
                <a:gd name="T26" fmla="*/ 0 w 110"/>
                <a:gd name="T27" fmla="*/ 10 h 54"/>
                <a:gd name="T28" fmla="*/ 0 w 110"/>
                <a:gd name="T29" fmla="*/ 0 h 54"/>
                <a:gd name="T30" fmla="*/ 110 w 110"/>
                <a:gd name="T31" fmla="*/ 0 h 54"/>
                <a:gd name="T32" fmla="*/ 110 w 110"/>
                <a:gd name="T33" fmla="*/ 0 h 54"/>
                <a:gd name="T34" fmla="*/ 108 w 110"/>
                <a:gd name="T35" fmla="*/ 10 h 54"/>
                <a:gd name="T36" fmla="*/ 106 w 110"/>
                <a:gd name="T37" fmla="*/ 20 h 54"/>
                <a:gd name="T38" fmla="*/ 100 w 110"/>
                <a:gd name="T39" fmla="*/ 30 h 54"/>
                <a:gd name="T40" fmla="*/ 94 w 110"/>
                <a:gd name="T41" fmla="*/ 38 h 54"/>
                <a:gd name="T42" fmla="*/ 94 w 110"/>
                <a:gd name="T43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4">
                  <a:moveTo>
                    <a:pt x="94" y="38"/>
                  </a:moveTo>
                  <a:lnTo>
                    <a:pt x="94" y="38"/>
                  </a:lnTo>
                  <a:lnTo>
                    <a:pt x="86" y="46"/>
                  </a:lnTo>
                  <a:lnTo>
                    <a:pt x="76" y="50"/>
                  </a:lnTo>
                  <a:lnTo>
                    <a:pt x="66" y="54"/>
                  </a:lnTo>
                  <a:lnTo>
                    <a:pt x="54" y="54"/>
                  </a:lnTo>
                  <a:lnTo>
                    <a:pt x="44" y="54"/>
                  </a:lnTo>
                  <a:lnTo>
                    <a:pt x="34" y="50"/>
                  </a:lnTo>
                  <a:lnTo>
                    <a:pt x="24" y="4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8" y="30"/>
                  </a:lnTo>
                  <a:lnTo>
                    <a:pt x="4" y="2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08" y="10"/>
                  </a:lnTo>
                  <a:lnTo>
                    <a:pt x="106" y="20"/>
                  </a:lnTo>
                  <a:lnTo>
                    <a:pt x="100" y="30"/>
                  </a:lnTo>
                  <a:lnTo>
                    <a:pt x="94" y="38"/>
                  </a:lnTo>
                  <a:lnTo>
                    <a:pt x="94" y="38"/>
                  </a:lnTo>
                  <a:close/>
                </a:path>
              </a:pathLst>
            </a:custGeom>
            <a:solidFill>
              <a:srgbClr val="17B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1" name="Freeform 45">
              <a:extLst>
                <a:ext uri="{FF2B5EF4-FFF2-40B4-BE49-F238E27FC236}">
                  <a16:creationId xmlns:a16="http://schemas.microsoft.com/office/drawing/2014/main" id="{FB2C8A3C-2B67-43C4-BB79-CDC22B1C0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1665288"/>
              <a:ext cx="60325" cy="66675"/>
            </a:xfrm>
            <a:custGeom>
              <a:avLst/>
              <a:gdLst>
                <a:gd name="T0" fmla="*/ 38 w 38"/>
                <a:gd name="T1" fmla="*/ 8 h 42"/>
                <a:gd name="T2" fmla="*/ 4 w 38"/>
                <a:gd name="T3" fmla="*/ 42 h 42"/>
                <a:gd name="T4" fmla="*/ 4 w 38"/>
                <a:gd name="T5" fmla="*/ 42 h 42"/>
                <a:gd name="T6" fmla="*/ 2 w 38"/>
                <a:gd name="T7" fmla="*/ 38 h 42"/>
                <a:gd name="T8" fmla="*/ 0 w 38"/>
                <a:gd name="T9" fmla="*/ 34 h 42"/>
                <a:gd name="T10" fmla="*/ 0 w 38"/>
                <a:gd name="T11" fmla="*/ 30 h 42"/>
                <a:gd name="T12" fmla="*/ 4 w 38"/>
                <a:gd name="T13" fmla="*/ 26 h 42"/>
                <a:gd name="T14" fmla="*/ 30 w 38"/>
                <a:gd name="T15" fmla="*/ 0 h 42"/>
                <a:gd name="T16" fmla="*/ 38 w 3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2">
                  <a:moveTo>
                    <a:pt x="38" y="8"/>
                  </a:moveTo>
                  <a:lnTo>
                    <a:pt x="4" y="42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30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FF5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2" name="Freeform 46">
              <a:extLst>
                <a:ext uri="{FF2B5EF4-FFF2-40B4-BE49-F238E27FC236}">
                  <a16:creationId xmlns:a16="http://schemas.microsoft.com/office/drawing/2014/main" id="{49A8CB5C-7BF5-4382-94CC-6984B32AA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1677988"/>
              <a:ext cx="66675" cy="60325"/>
            </a:xfrm>
            <a:custGeom>
              <a:avLst/>
              <a:gdLst>
                <a:gd name="T0" fmla="*/ 42 w 42"/>
                <a:gd name="T1" fmla="*/ 8 h 38"/>
                <a:gd name="T2" fmla="*/ 16 w 42"/>
                <a:gd name="T3" fmla="*/ 34 h 38"/>
                <a:gd name="T4" fmla="*/ 16 w 42"/>
                <a:gd name="T5" fmla="*/ 34 h 38"/>
                <a:gd name="T6" fmla="*/ 12 w 42"/>
                <a:gd name="T7" fmla="*/ 36 h 38"/>
                <a:gd name="T8" fmla="*/ 8 w 42"/>
                <a:gd name="T9" fmla="*/ 38 h 38"/>
                <a:gd name="T10" fmla="*/ 4 w 42"/>
                <a:gd name="T11" fmla="*/ 36 h 38"/>
                <a:gd name="T12" fmla="*/ 0 w 42"/>
                <a:gd name="T13" fmla="*/ 34 h 38"/>
                <a:gd name="T14" fmla="*/ 34 w 42"/>
                <a:gd name="T15" fmla="*/ 0 h 38"/>
                <a:gd name="T16" fmla="*/ 42 w 42"/>
                <a:gd name="T17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8">
                  <a:moveTo>
                    <a:pt x="42" y="8"/>
                  </a:moveTo>
                  <a:lnTo>
                    <a:pt x="16" y="34"/>
                  </a:lnTo>
                  <a:lnTo>
                    <a:pt x="16" y="34"/>
                  </a:lnTo>
                  <a:lnTo>
                    <a:pt x="12" y="36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42" y="8"/>
                  </a:lnTo>
                  <a:close/>
                </a:path>
              </a:pathLst>
            </a:custGeom>
            <a:solidFill>
              <a:srgbClr val="E832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3" name="Freeform 47">
              <a:extLst>
                <a:ext uri="{FF2B5EF4-FFF2-40B4-BE49-F238E27FC236}">
                  <a16:creationId xmlns:a16="http://schemas.microsoft.com/office/drawing/2014/main" id="{40D8611E-3218-4AF2-A17E-BA0FD7915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475" y="1522413"/>
              <a:ext cx="92075" cy="25400"/>
            </a:xfrm>
            <a:custGeom>
              <a:avLst/>
              <a:gdLst>
                <a:gd name="T0" fmla="*/ 8 w 58"/>
                <a:gd name="T1" fmla="*/ 16 h 16"/>
                <a:gd name="T2" fmla="*/ 8 w 58"/>
                <a:gd name="T3" fmla="*/ 16 h 16"/>
                <a:gd name="T4" fmla="*/ 18 w 58"/>
                <a:gd name="T5" fmla="*/ 10 h 16"/>
                <a:gd name="T6" fmla="*/ 28 w 58"/>
                <a:gd name="T7" fmla="*/ 8 h 16"/>
                <a:gd name="T8" fmla="*/ 40 w 58"/>
                <a:gd name="T9" fmla="*/ 10 h 16"/>
                <a:gd name="T10" fmla="*/ 50 w 58"/>
                <a:gd name="T11" fmla="*/ 16 h 16"/>
                <a:gd name="T12" fmla="*/ 50 w 58"/>
                <a:gd name="T13" fmla="*/ 16 h 16"/>
                <a:gd name="T14" fmla="*/ 54 w 58"/>
                <a:gd name="T15" fmla="*/ 16 h 16"/>
                <a:gd name="T16" fmla="*/ 56 w 58"/>
                <a:gd name="T17" fmla="*/ 16 h 16"/>
                <a:gd name="T18" fmla="*/ 58 w 58"/>
                <a:gd name="T19" fmla="*/ 12 h 16"/>
                <a:gd name="T20" fmla="*/ 56 w 58"/>
                <a:gd name="T21" fmla="*/ 8 h 16"/>
                <a:gd name="T22" fmla="*/ 56 w 58"/>
                <a:gd name="T23" fmla="*/ 8 h 16"/>
                <a:gd name="T24" fmla="*/ 50 w 58"/>
                <a:gd name="T25" fmla="*/ 4 h 16"/>
                <a:gd name="T26" fmla="*/ 42 w 58"/>
                <a:gd name="T27" fmla="*/ 2 h 16"/>
                <a:gd name="T28" fmla="*/ 28 w 58"/>
                <a:gd name="T29" fmla="*/ 0 h 16"/>
                <a:gd name="T30" fmla="*/ 14 w 58"/>
                <a:gd name="T31" fmla="*/ 2 h 16"/>
                <a:gd name="T32" fmla="*/ 8 w 58"/>
                <a:gd name="T33" fmla="*/ 4 h 16"/>
                <a:gd name="T34" fmla="*/ 2 w 58"/>
                <a:gd name="T35" fmla="*/ 8 h 16"/>
                <a:gd name="T36" fmla="*/ 2 w 58"/>
                <a:gd name="T37" fmla="*/ 8 h 16"/>
                <a:gd name="T38" fmla="*/ 0 w 58"/>
                <a:gd name="T39" fmla="*/ 12 h 16"/>
                <a:gd name="T40" fmla="*/ 2 w 58"/>
                <a:gd name="T41" fmla="*/ 16 h 16"/>
                <a:gd name="T42" fmla="*/ 4 w 58"/>
                <a:gd name="T43" fmla="*/ 16 h 16"/>
                <a:gd name="T44" fmla="*/ 8 w 58"/>
                <a:gd name="T45" fmla="*/ 16 h 16"/>
                <a:gd name="T46" fmla="*/ 8 w 58"/>
                <a:gd name="T4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16">
                  <a:moveTo>
                    <a:pt x="8" y="16"/>
                  </a:moveTo>
                  <a:lnTo>
                    <a:pt x="8" y="16"/>
                  </a:lnTo>
                  <a:lnTo>
                    <a:pt x="18" y="10"/>
                  </a:lnTo>
                  <a:lnTo>
                    <a:pt x="28" y="8"/>
                  </a:lnTo>
                  <a:lnTo>
                    <a:pt x="40" y="10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0" y="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4" y="2"/>
                  </a:lnTo>
                  <a:lnTo>
                    <a:pt x="8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77" name="그룹 4176">
            <a:extLst>
              <a:ext uri="{FF2B5EF4-FFF2-40B4-BE49-F238E27FC236}">
                <a16:creationId xmlns:a16="http://schemas.microsoft.com/office/drawing/2014/main" id="{32CCBBEE-4B8B-4EF0-A262-DD7613023AF0}"/>
              </a:ext>
            </a:extLst>
          </p:cNvPr>
          <p:cNvGrpSpPr/>
          <p:nvPr/>
        </p:nvGrpSpPr>
        <p:grpSpPr>
          <a:xfrm>
            <a:off x="8528050" y="2474913"/>
            <a:ext cx="247650" cy="200025"/>
            <a:chOff x="8528050" y="2474913"/>
            <a:chExt cx="247650" cy="200025"/>
          </a:xfrm>
        </p:grpSpPr>
        <p:sp>
          <p:nvSpPr>
            <p:cNvPr id="4104" name="Rectangle 48">
              <a:extLst>
                <a:ext uri="{FF2B5EF4-FFF2-40B4-BE49-F238E27FC236}">
                  <a16:creationId xmlns:a16="http://schemas.microsoft.com/office/drawing/2014/main" id="{FEDE3C66-DF34-4ADD-97D8-863C6232F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8050" y="2500313"/>
              <a:ext cx="247650" cy="174625"/>
            </a:xfrm>
            <a:prstGeom prst="rect">
              <a:avLst/>
            </a:prstGeom>
            <a:solidFill>
              <a:srgbClr val="34B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5" name="Rectangle 49">
              <a:extLst>
                <a:ext uri="{FF2B5EF4-FFF2-40B4-BE49-F238E27FC236}">
                  <a16:creationId xmlns:a16="http://schemas.microsoft.com/office/drawing/2014/main" id="{79CF4128-63D5-40CA-B4ED-058820BCE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8550" y="2516188"/>
              <a:ext cx="34925" cy="2857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6" name="Freeform 50">
              <a:extLst>
                <a:ext uri="{FF2B5EF4-FFF2-40B4-BE49-F238E27FC236}">
                  <a16:creationId xmlns:a16="http://schemas.microsoft.com/office/drawing/2014/main" id="{338CED7A-CEEE-4946-9AC9-AD699F83A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4900" y="2474913"/>
              <a:ext cx="22225" cy="60325"/>
            </a:xfrm>
            <a:custGeom>
              <a:avLst/>
              <a:gdLst>
                <a:gd name="T0" fmla="*/ 0 w 14"/>
                <a:gd name="T1" fmla="*/ 32 h 38"/>
                <a:gd name="T2" fmla="*/ 0 w 14"/>
                <a:gd name="T3" fmla="*/ 6 h 38"/>
                <a:gd name="T4" fmla="*/ 0 w 14"/>
                <a:gd name="T5" fmla="*/ 6 h 38"/>
                <a:gd name="T6" fmla="*/ 2 w 14"/>
                <a:gd name="T7" fmla="*/ 4 h 38"/>
                <a:gd name="T8" fmla="*/ 2 w 14"/>
                <a:gd name="T9" fmla="*/ 2 h 38"/>
                <a:gd name="T10" fmla="*/ 6 w 14"/>
                <a:gd name="T11" fmla="*/ 0 h 38"/>
                <a:gd name="T12" fmla="*/ 12 w 14"/>
                <a:gd name="T13" fmla="*/ 2 h 38"/>
                <a:gd name="T14" fmla="*/ 14 w 14"/>
                <a:gd name="T15" fmla="*/ 6 h 38"/>
                <a:gd name="T16" fmla="*/ 14 w 14"/>
                <a:gd name="T17" fmla="*/ 32 h 38"/>
                <a:gd name="T18" fmla="*/ 14 w 14"/>
                <a:gd name="T19" fmla="*/ 32 h 38"/>
                <a:gd name="T20" fmla="*/ 12 w 14"/>
                <a:gd name="T21" fmla="*/ 38 h 38"/>
                <a:gd name="T22" fmla="*/ 6 w 14"/>
                <a:gd name="T23" fmla="*/ 38 h 38"/>
                <a:gd name="T24" fmla="*/ 2 w 14"/>
                <a:gd name="T25" fmla="*/ 38 h 38"/>
                <a:gd name="T26" fmla="*/ 2 w 14"/>
                <a:gd name="T27" fmla="*/ 36 h 38"/>
                <a:gd name="T28" fmla="*/ 0 w 14"/>
                <a:gd name="T29" fmla="*/ 32 h 38"/>
                <a:gd name="T30" fmla="*/ 0 w 14"/>
                <a:gd name="T3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8">
                  <a:moveTo>
                    <a:pt x="0" y="3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2" y="38"/>
                  </a:lnTo>
                  <a:lnTo>
                    <a:pt x="6" y="38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D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7" name="Rectangle 51">
              <a:extLst>
                <a:ext uri="{FF2B5EF4-FFF2-40B4-BE49-F238E27FC236}">
                  <a16:creationId xmlns:a16="http://schemas.microsoft.com/office/drawing/2014/main" id="{0795BDF1-725F-49E2-9953-CF98B5B15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4575" y="2516188"/>
              <a:ext cx="31750" cy="2857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8" name="Freeform 52">
              <a:extLst>
                <a:ext uri="{FF2B5EF4-FFF2-40B4-BE49-F238E27FC236}">
                  <a16:creationId xmlns:a16="http://schemas.microsoft.com/office/drawing/2014/main" id="{C576631D-A6B9-4E22-9176-7A17D4E19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925" y="2474913"/>
              <a:ext cx="19050" cy="60325"/>
            </a:xfrm>
            <a:custGeom>
              <a:avLst/>
              <a:gdLst>
                <a:gd name="T0" fmla="*/ 0 w 12"/>
                <a:gd name="T1" fmla="*/ 32 h 38"/>
                <a:gd name="T2" fmla="*/ 0 w 12"/>
                <a:gd name="T3" fmla="*/ 6 h 38"/>
                <a:gd name="T4" fmla="*/ 0 w 12"/>
                <a:gd name="T5" fmla="*/ 6 h 38"/>
                <a:gd name="T6" fmla="*/ 0 w 12"/>
                <a:gd name="T7" fmla="*/ 4 h 38"/>
                <a:gd name="T8" fmla="*/ 2 w 12"/>
                <a:gd name="T9" fmla="*/ 2 h 38"/>
                <a:gd name="T10" fmla="*/ 6 w 12"/>
                <a:gd name="T11" fmla="*/ 0 h 38"/>
                <a:gd name="T12" fmla="*/ 10 w 12"/>
                <a:gd name="T13" fmla="*/ 2 h 38"/>
                <a:gd name="T14" fmla="*/ 12 w 12"/>
                <a:gd name="T15" fmla="*/ 6 h 38"/>
                <a:gd name="T16" fmla="*/ 12 w 12"/>
                <a:gd name="T17" fmla="*/ 32 h 38"/>
                <a:gd name="T18" fmla="*/ 12 w 12"/>
                <a:gd name="T19" fmla="*/ 32 h 38"/>
                <a:gd name="T20" fmla="*/ 10 w 12"/>
                <a:gd name="T21" fmla="*/ 38 h 38"/>
                <a:gd name="T22" fmla="*/ 6 w 12"/>
                <a:gd name="T23" fmla="*/ 38 h 38"/>
                <a:gd name="T24" fmla="*/ 2 w 12"/>
                <a:gd name="T25" fmla="*/ 38 h 38"/>
                <a:gd name="T26" fmla="*/ 0 w 12"/>
                <a:gd name="T27" fmla="*/ 36 h 38"/>
                <a:gd name="T28" fmla="*/ 0 w 12"/>
                <a:gd name="T29" fmla="*/ 32 h 38"/>
                <a:gd name="T30" fmla="*/ 0 w 12"/>
                <a:gd name="T3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38">
                  <a:moveTo>
                    <a:pt x="0" y="3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8"/>
                  </a:lnTo>
                  <a:lnTo>
                    <a:pt x="6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D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09" name="Rectangle 53">
              <a:extLst>
                <a:ext uri="{FF2B5EF4-FFF2-40B4-BE49-F238E27FC236}">
                  <a16:creationId xmlns:a16="http://schemas.microsoft.com/office/drawing/2014/main" id="{02EFC98D-5A56-4137-8E96-6195B970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425" y="2516188"/>
              <a:ext cx="34925" cy="2857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0" name="Freeform 54">
              <a:extLst>
                <a:ext uri="{FF2B5EF4-FFF2-40B4-BE49-F238E27FC236}">
                  <a16:creationId xmlns:a16="http://schemas.microsoft.com/office/drawing/2014/main" id="{2DA30FEB-905F-4103-A6A3-37ED1737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775" y="2474913"/>
              <a:ext cx="22225" cy="60325"/>
            </a:xfrm>
            <a:custGeom>
              <a:avLst/>
              <a:gdLst>
                <a:gd name="T0" fmla="*/ 0 w 14"/>
                <a:gd name="T1" fmla="*/ 32 h 38"/>
                <a:gd name="T2" fmla="*/ 0 w 14"/>
                <a:gd name="T3" fmla="*/ 6 h 38"/>
                <a:gd name="T4" fmla="*/ 0 w 14"/>
                <a:gd name="T5" fmla="*/ 6 h 38"/>
                <a:gd name="T6" fmla="*/ 2 w 14"/>
                <a:gd name="T7" fmla="*/ 4 h 38"/>
                <a:gd name="T8" fmla="*/ 2 w 14"/>
                <a:gd name="T9" fmla="*/ 2 h 38"/>
                <a:gd name="T10" fmla="*/ 8 w 14"/>
                <a:gd name="T11" fmla="*/ 0 h 38"/>
                <a:gd name="T12" fmla="*/ 12 w 14"/>
                <a:gd name="T13" fmla="*/ 2 h 38"/>
                <a:gd name="T14" fmla="*/ 14 w 14"/>
                <a:gd name="T15" fmla="*/ 6 h 38"/>
                <a:gd name="T16" fmla="*/ 14 w 14"/>
                <a:gd name="T17" fmla="*/ 32 h 38"/>
                <a:gd name="T18" fmla="*/ 14 w 14"/>
                <a:gd name="T19" fmla="*/ 32 h 38"/>
                <a:gd name="T20" fmla="*/ 12 w 14"/>
                <a:gd name="T21" fmla="*/ 38 h 38"/>
                <a:gd name="T22" fmla="*/ 8 w 14"/>
                <a:gd name="T23" fmla="*/ 38 h 38"/>
                <a:gd name="T24" fmla="*/ 2 w 14"/>
                <a:gd name="T25" fmla="*/ 38 h 38"/>
                <a:gd name="T26" fmla="*/ 2 w 14"/>
                <a:gd name="T27" fmla="*/ 36 h 38"/>
                <a:gd name="T28" fmla="*/ 0 w 14"/>
                <a:gd name="T29" fmla="*/ 32 h 38"/>
                <a:gd name="T30" fmla="*/ 0 w 14"/>
                <a:gd name="T3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8">
                  <a:moveTo>
                    <a:pt x="0" y="3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2" y="38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D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1" name="Rectangle 55">
              <a:extLst>
                <a:ext uri="{FF2B5EF4-FFF2-40B4-BE49-F238E27FC236}">
                  <a16:creationId xmlns:a16="http://schemas.microsoft.com/office/drawing/2014/main" id="{CD028D70-8801-4B16-B324-185DAA7B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3450" y="2516188"/>
              <a:ext cx="31750" cy="28575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2" name="Freeform 56">
              <a:extLst>
                <a:ext uri="{FF2B5EF4-FFF2-40B4-BE49-F238E27FC236}">
                  <a16:creationId xmlns:a16="http://schemas.microsoft.com/office/drawing/2014/main" id="{5727FA7F-BFA8-4BCF-8165-EA849DBE7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0" y="2474913"/>
              <a:ext cx="19050" cy="60325"/>
            </a:xfrm>
            <a:custGeom>
              <a:avLst/>
              <a:gdLst>
                <a:gd name="T0" fmla="*/ 0 w 12"/>
                <a:gd name="T1" fmla="*/ 32 h 38"/>
                <a:gd name="T2" fmla="*/ 0 w 12"/>
                <a:gd name="T3" fmla="*/ 6 h 38"/>
                <a:gd name="T4" fmla="*/ 0 w 12"/>
                <a:gd name="T5" fmla="*/ 6 h 38"/>
                <a:gd name="T6" fmla="*/ 0 w 12"/>
                <a:gd name="T7" fmla="*/ 4 h 38"/>
                <a:gd name="T8" fmla="*/ 2 w 12"/>
                <a:gd name="T9" fmla="*/ 2 h 38"/>
                <a:gd name="T10" fmla="*/ 6 w 12"/>
                <a:gd name="T11" fmla="*/ 0 h 38"/>
                <a:gd name="T12" fmla="*/ 10 w 12"/>
                <a:gd name="T13" fmla="*/ 2 h 38"/>
                <a:gd name="T14" fmla="*/ 12 w 12"/>
                <a:gd name="T15" fmla="*/ 6 h 38"/>
                <a:gd name="T16" fmla="*/ 12 w 12"/>
                <a:gd name="T17" fmla="*/ 32 h 38"/>
                <a:gd name="T18" fmla="*/ 12 w 12"/>
                <a:gd name="T19" fmla="*/ 32 h 38"/>
                <a:gd name="T20" fmla="*/ 10 w 12"/>
                <a:gd name="T21" fmla="*/ 38 h 38"/>
                <a:gd name="T22" fmla="*/ 6 w 12"/>
                <a:gd name="T23" fmla="*/ 38 h 38"/>
                <a:gd name="T24" fmla="*/ 2 w 12"/>
                <a:gd name="T25" fmla="*/ 38 h 38"/>
                <a:gd name="T26" fmla="*/ 0 w 12"/>
                <a:gd name="T27" fmla="*/ 36 h 38"/>
                <a:gd name="T28" fmla="*/ 0 w 12"/>
                <a:gd name="T29" fmla="*/ 32 h 38"/>
                <a:gd name="T30" fmla="*/ 0 w 12"/>
                <a:gd name="T3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38">
                  <a:moveTo>
                    <a:pt x="0" y="3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0" y="38"/>
                  </a:lnTo>
                  <a:lnTo>
                    <a:pt x="6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D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79" name="그룹 4178">
            <a:extLst>
              <a:ext uri="{FF2B5EF4-FFF2-40B4-BE49-F238E27FC236}">
                <a16:creationId xmlns:a16="http://schemas.microsoft.com/office/drawing/2014/main" id="{7969A1BC-2D4C-46B8-BD52-ACE50B13712F}"/>
              </a:ext>
            </a:extLst>
          </p:cNvPr>
          <p:cNvGrpSpPr/>
          <p:nvPr/>
        </p:nvGrpSpPr>
        <p:grpSpPr>
          <a:xfrm>
            <a:off x="8531225" y="4325938"/>
            <a:ext cx="241300" cy="273050"/>
            <a:chOff x="8531225" y="4325938"/>
            <a:chExt cx="241300" cy="273050"/>
          </a:xfrm>
        </p:grpSpPr>
        <p:sp>
          <p:nvSpPr>
            <p:cNvPr id="4113" name="Freeform 57">
              <a:extLst>
                <a:ext uri="{FF2B5EF4-FFF2-40B4-BE49-F238E27FC236}">
                  <a16:creationId xmlns:a16="http://schemas.microsoft.com/office/drawing/2014/main" id="{A2417360-BC4B-42BE-BAD1-6F9DA97EA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6150" y="4532313"/>
              <a:ext cx="47625" cy="66675"/>
            </a:xfrm>
            <a:custGeom>
              <a:avLst/>
              <a:gdLst>
                <a:gd name="T0" fmla="*/ 18 w 30"/>
                <a:gd name="T1" fmla="*/ 36 h 42"/>
                <a:gd name="T2" fmla="*/ 18 w 30"/>
                <a:gd name="T3" fmla="*/ 36 h 42"/>
                <a:gd name="T4" fmla="*/ 16 w 30"/>
                <a:gd name="T5" fmla="*/ 40 h 42"/>
                <a:gd name="T6" fmla="*/ 12 w 30"/>
                <a:gd name="T7" fmla="*/ 42 h 42"/>
                <a:gd name="T8" fmla="*/ 8 w 30"/>
                <a:gd name="T9" fmla="*/ 42 h 42"/>
                <a:gd name="T10" fmla="*/ 6 w 30"/>
                <a:gd name="T11" fmla="*/ 40 h 42"/>
                <a:gd name="T12" fmla="*/ 2 w 30"/>
                <a:gd name="T13" fmla="*/ 38 h 42"/>
                <a:gd name="T14" fmla="*/ 0 w 30"/>
                <a:gd name="T15" fmla="*/ 36 h 42"/>
                <a:gd name="T16" fmla="*/ 0 w 30"/>
                <a:gd name="T17" fmla="*/ 32 h 42"/>
                <a:gd name="T18" fmla="*/ 2 w 30"/>
                <a:gd name="T19" fmla="*/ 28 h 42"/>
                <a:gd name="T20" fmla="*/ 12 w 30"/>
                <a:gd name="T21" fmla="*/ 6 h 42"/>
                <a:gd name="T22" fmla="*/ 12 w 30"/>
                <a:gd name="T23" fmla="*/ 6 h 42"/>
                <a:gd name="T24" fmla="*/ 16 w 30"/>
                <a:gd name="T25" fmla="*/ 2 h 42"/>
                <a:gd name="T26" fmla="*/ 18 w 30"/>
                <a:gd name="T27" fmla="*/ 2 h 42"/>
                <a:gd name="T28" fmla="*/ 22 w 30"/>
                <a:gd name="T29" fmla="*/ 0 h 42"/>
                <a:gd name="T30" fmla="*/ 26 w 30"/>
                <a:gd name="T31" fmla="*/ 2 h 42"/>
                <a:gd name="T32" fmla="*/ 28 w 30"/>
                <a:gd name="T33" fmla="*/ 4 h 42"/>
                <a:gd name="T34" fmla="*/ 30 w 30"/>
                <a:gd name="T35" fmla="*/ 8 h 42"/>
                <a:gd name="T36" fmla="*/ 30 w 30"/>
                <a:gd name="T37" fmla="*/ 10 h 42"/>
                <a:gd name="T38" fmla="*/ 30 w 30"/>
                <a:gd name="T39" fmla="*/ 14 h 42"/>
                <a:gd name="T40" fmla="*/ 18 w 30"/>
                <a:gd name="T4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42">
                  <a:moveTo>
                    <a:pt x="18" y="36"/>
                  </a:moveTo>
                  <a:lnTo>
                    <a:pt x="18" y="36"/>
                  </a:lnTo>
                  <a:lnTo>
                    <a:pt x="16" y="40"/>
                  </a:lnTo>
                  <a:lnTo>
                    <a:pt x="12" y="42"/>
                  </a:lnTo>
                  <a:lnTo>
                    <a:pt x="8" y="42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30" y="14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129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4" name="Freeform 58">
              <a:extLst>
                <a:ext uri="{FF2B5EF4-FFF2-40B4-BE49-F238E27FC236}">
                  <a16:creationId xmlns:a16="http://schemas.microsoft.com/office/drawing/2014/main" id="{53F27F0F-9377-4323-909E-D1554089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975" y="4532313"/>
              <a:ext cx="47625" cy="66675"/>
            </a:xfrm>
            <a:custGeom>
              <a:avLst/>
              <a:gdLst>
                <a:gd name="T0" fmla="*/ 12 w 30"/>
                <a:gd name="T1" fmla="*/ 36 h 42"/>
                <a:gd name="T2" fmla="*/ 12 w 30"/>
                <a:gd name="T3" fmla="*/ 36 h 42"/>
                <a:gd name="T4" fmla="*/ 16 w 30"/>
                <a:gd name="T5" fmla="*/ 40 h 42"/>
                <a:gd name="T6" fmla="*/ 18 w 30"/>
                <a:gd name="T7" fmla="*/ 42 h 42"/>
                <a:gd name="T8" fmla="*/ 22 w 30"/>
                <a:gd name="T9" fmla="*/ 42 h 42"/>
                <a:gd name="T10" fmla="*/ 26 w 30"/>
                <a:gd name="T11" fmla="*/ 40 h 42"/>
                <a:gd name="T12" fmla="*/ 28 w 30"/>
                <a:gd name="T13" fmla="*/ 38 h 42"/>
                <a:gd name="T14" fmla="*/ 30 w 30"/>
                <a:gd name="T15" fmla="*/ 36 h 42"/>
                <a:gd name="T16" fmla="*/ 30 w 30"/>
                <a:gd name="T17" fmla="*/ 32 h 42"/>
                <a:gd name="T18" fmla="*/ 30 w 30"/>
                <a:gd name="T19" fmla="*/ 28 h 42"/>
                <a:gd name="T20" fmla="*/ 18 w 30"/>
                <a:gd name="T21" fmla="*/ 6 h 42"/>
                <a:gd name="T22" fmla="*/ 18 w 30"/>
                <a:gd name="T23" fmla="*/ 6 h 42"/>
                <a:gd name="T24" fmla="*/ 16 w 30"/>
                <a:gd name="T25" fmla="*/ 2 h 42"/>
                <a:gd name="T26" fmla="*/ 12 w 30"/>
                <a:gd name="T27" fmla="*/ 2 h 42"/>
                <a:gd name="T28" fmla="*/ 10 w 30"/>
                <a:gd name="T29" fmla="*/ 0 h 42"/>
                <a:gd name="T30" fmla="*/ 6 w 30"/>
                <a:gd name="T31" fmla="*/ 2 h 42"/>
                <a:gd name="T32" fmla="*/ 2 w 30"/>
                <a:gd name="T33" fmla="*/ 4 h 42"/>
                <a:gd name="T34" fmla="*/ 2 w 30"/>
                <a:gd name="T35" fmla="*/ 8 h 42"/>
                <a:gd name="T36" fmla="*/ 0 w 30"/>
                <a:gd name="T37" fmla="*/ 10 h 42"/>
                <a:gd name="T38" fmla="*/ 2 w 30"/>
                <a:gd name="T39" fmla="*/ 14 h 42"/>
                <a:gd name="T40" fmla="*/ 12 w 30"/>
                <a:gd name="T4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42">
                  <a:moveTo>
                    <a:pt x="12" y="36"/>
                  </a:moveTo>
                  <a:lnTo>
                    <a:pt x="12" y="36"/>
                  </a:lnTo>
                  <a:lnTo>
                    <a:pt x="16" y="40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0" y="2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12" y="36"/>
                  </a:lnTo>
                  <a:close/>
                </a:path>
              </a:pathLst>
            </a:custGeom>
            <a:solidFill>
              <a:srgbClr val="129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6" name="Freeform 59">
              <a:extLst>
                <a:ext uri="{FF2B5EF4-FFF2-40B4-BE49-F238E27FC236}">
                  <a16:creationId xmlns:a16="http://schemas.microsoft.com/office/drawing/2014/main" id="{30E27194-8170-4DA3-AD7E-C201FDDF7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975" y="4402138"/>
              <a:ext cx="177800" cy="177800"/>
            </a:xfrm>
            <a:custGeom>
              <a:avLst/>
              <a:gdLst>
                <a:gd name="T0" fmla="*/ 112 w 112"/>
                <a:gd name="T1" fmla="*/ 56 h 112"/>
                <a:gd name="T2" fmla="*/ 112 w 112"/>
                <a:gd name="T3" fmla="*/ 56 h 112"/>
                <a:gd name="T4" fmla="*/ 112 w 112"/>
                <a:gd name="T5" fmla="*/ 68 h 112"/>
                <a:gd name="T6" fmla="*/ 108 w 112"/>
                <a:gd name="T7" fmla="*/ 78 h 112"/>
                <a:gd name="T8" fmla="*/ 104 w 112"/>
                <a:gd name="T9" fmla="*/ 88 h 112"/>
                <a:gd name="T10" fmla="*/ 96 w 112"/>
                <a:gd name="T11" fmla="*/ 96 h 112"/>
                <a:gd name="T12" fmla="*/ 88 w 112"/>
                <a:gd name="T13" fmla="*/ 102 h 112"/>
                <a:gd name="T14" fmla="*/ 78 w 112"/>
                <a:gd name="T15" fmla="*/ 108 h 112"/>
                <a:gd name="T16" fmla="*/ 68 w 112"/>
                <a:gd name="T17" fmla="*/ 112 h 112"/>
                <a:gd name="T18" fmla="*/ 56 w 112"/>
                <a:gd name="T19" fmla="*/ 112 h 112"/>
                <a:gd name="T20" fmla="*/ 56 w 112"/>
                <a:gd name="T21" fmla="*/ 112 h 112"/>
                <a:gd name="T22" fmla="*/ 46 w 112"/>
                <a:gd name="T23" fmla="*/ 112 h 112"/>
                <a:gd name="T24" fmla="*/ 34 w 112"/>
                <a:gd name="T25" fmla="*/ 108 h 112"/>
                <a:gd name="T26" fmla="*/ 26 w 112"/>
                <a:gd name="T27" fmla="*/ 102 h 112"/>
                <a:gd name="T28" fmla="*/ 16 w 112"/>
                <a:gd name="T29" fmla="*/ 96 h 112"/>
                <a:gd name="T30" fmla="*/ 10 w 112"/>
                <a:gd name="T31" fmla="*/ 88 h 112"/>
                <a:gd name="T32" fmla="*/ 4 w 112"/>
                <a:gd name="T33" fmla="*/ 78 h 112"/>
                <a:gd name="T34" fmla="*/ 2 w 112"/>
                <a:gd name="T35" fmla="*/ 68 h 112"/>
                <a:gd name="T36" fmla="*/ 0 w 112"/>
                <a:gd name="T37" fmla="*/ 56 h 112"/>
                <a:gd name="T38" fmla="*/ 0 w 112"/>
                <a:gd name="T39" fmla="*/ 56 h 112"/>
                <a:gd name="T40" fmla="*/ 2 w 112"/>
                <a:gd name="T41" fmla="*/ 44 h 112"/>
                <a:gd name="T42" fmla="*/ 4 w 112"/>
                <a:gd name="T43" fmla="*/ 34 h 112"/>
                <a:gd name="T44" fmla="*/ 10 w 112"/>
                <a:gd name="T45" fmla="*/ 24 h 112"/>
                <a:gd name="T46" fmla="*/ 16 w 112"/>
                <a:gd name="T47" fmla="*/ 16 h 112"/>
                <a:gd name="T48" fmla="*/ 26 w 112"/>
                <a:gd name="T49" fmla="*/ 10 h 112"/>
                <a:gd name="T50" fmla="*/ 34 w 112"/>
                <a:gd name="T51" fmla="*/ 4 h 112"/>
                <a:gd name="T52" fmla="*/ 46 w 112"/>
                <a:gd name="T53" fmla="*/ 0 h 112"/>
                <a:gd name="T54" fmla="*/ 56 w 112"/>
                <a:gd name="T55" fmla="*/ 0 h 112"/>
                <a:gd name="T56" fmla="*/ 56 w 112"/>
                <a:gd name="T57" fmla="*/ 0 h 112"/>
                <a:gd name="T58" fmla="*/ 68 w 112"/>
                <a:gd name="T59" fmla="*/ 0 h 112"/>
                <a:gd name="T60" fmla="*/ 78 w 112"/>
                <a:gd name="T61" fmla="*/ 4 h 112"/>
                <a:gd name="T62" fmla="*/ 88 w 112"/>
                <a:gd name="T63" fmla="*/ 10 h 112"/>
                <a:gd name="T64" fmla="*/ 96 w 112"/>
                <a:gd name="T65" fmla="*/ 16 h 112"/>
                <a:gd name="T66" fmla="*/ 104 w 112"/>
                <a:gd name="T67" fmla="*/ 24 h 112"/>
                <a:gd name="T68" fmla="*/ 108 w 112"/>
                <a:gd name="T69" fmla="*/ 34 h 112"/>
                <a:gd name="T70" fmla="*/ 112 w 112"/>
                <a:gd name="T71" fmla="*/ 44 h 112"/>
                <a:gd name="T72" fmla="*/ 112 w 112"/>
                <a:gd name="T73" fmla="*/ 56 h 112"/>
                <a:gd name="T74" fmla="*/ 112 w 112"/>
                <a:gd name="T75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112" y="56"/>
                  </a:moveTo>
                  <a:lnTo>
                    <a:pt x="112" y="56"/>
                  </a:lnTo>
                  <a:lnTo>
                    <a:pt x="112" y="68"/>
                  </a:lnTo>
                  <a:lnTo>
                    <a:pt x="108" y="78"/>
                  </a:lnTo>
                  <a:lnTo>
                    <a:pt x="104" y="88"/>
                  </a:lnTo>
                  <a:lnTo>
                    <a:pt x="96" y="96"/>
                  </a:lnTo>
                  <a:lnTo>
                    <a:pt x="88" y="102"/>
                  </a:lnTo>
                  <a:lnTo>
                    <a:pt x="78" y="108"/>
                  </a:lnTo>
                  <a:lnTo>
                    <a:pt x="68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46" y="112"/>
                  </a:lnTo>
                  <a:lnTo>
                    <a:pt x="34" y="108"/>
                  </a:lnTo>
                  <a:lnTo>
                    <a:pt x="26" y="102"/>
                  </a:lnTo>
                  <a:lnTo>
                    <a:pt x="16" y="96"/>
                  </a:lnTo>
                  <a:lnTo>
                    <a:pt x="10" y="88"/>
                  </a:lnTo>
                  <a:lnTo>
                    <a:pt x="4" y="78"/>
                  </a:lnTo>
                  <a:lnTo>
                    <a:pt x="2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44"/>
                  </a:lnTo>
                  <a:lnTo>
                    <a:pt x="4" y="34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6" y="10"/>
                  </a:lnTo>
                  <a:lnTo>
                    <a:pt x="34" y="4"/>
                  </a:lnTo>
                  <a:lnTo>
                    <a:pt x="4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78" y="4"/>
                  </a:lnTo>
                  <a:lnTo>
                    <a:pt x="88" y="10"/>
                  </a:lnTo>
                  <a:lnTo>
                    <a:pt x="96" y="16"/>
                  </a:lnTo>
                  <a:lnTo>
                    <a:pt x="104" y="24"/>
                  </a:lnTo>
                  <a:lnTo>
                    <a:pt x="108" y="34"/>
                  </a:lnTo>
                  <a:lnTo>
                    <a:pt x="112" y="44"/>
                  </a:lnTo>
                  <a:lnTo>
                    <a:pt x="112" y="56"/>
                  </a:lnTo>
                  <a:lnTo>
                    <a:pt x="112" y="56"/>
                  </a:lnTo>
                  <a:close/>
                </a:path>
              </a:pathLst>
            </a:custGeom>
            <a:solidFill>
              <a:srgbClr val="83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7" name="Freeform 60">
              <a:extLst>
                <a:ext uri="{FF2B5EF4-FFF2-40B4-BE49-F238E27FC236}">
                  <a16:creationId xmlns:a16="http://schemas.microsoft.com/office/drawing/2014/main" id="{D0717C7F-EA4E-45F4-A3A9-D9D9AAEBE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125" y="4357688"/>
              <a:ext cx="63500" cy="25400"/>
            </a:xfrm>
            <a:custGeom>
              <a:avLst/>
              <a:gdLst>
                <a:gd name="T0" fmla="*/ 34 w 40"/>
                <a:gd name="T1" fmla="*/ 0 h 16"/>
                <a:gd name="T2" fmla="*/ 30 w 40"/>
                <a:gd name="T3" fmla="*/ 10 h 16"/>
                <a:gd name="T4" fmla="*/ 12 w 40"/>
                <a:gd name="T5" fmla="*/ 10 h 16"/>
                <a:gd name="T6" fmla="*/ 6 w 40"/>
                <a:gd name="T7" fmla="*/ 0 h 16"/>
                <a:gd name="T8" fmla="*/ 0 w 40"/>
                <a:gd name="T9" fmla="*/ 0 h 16"/>
                <a:gd name="T10" fmla="*/ 8 w 40"/>
                <a:gd name="T11" fmla="*/ 16 h 16"/>
                <a:gd name="T12" fmla="*/ 34 w 40"/>
                <a:gd name="T13" fmla="*/ 16 h 16"/>
                <a:gd name="T14" fmla="*/ 40 w 40"/>
                <a:gd name="T15" fmla="*/ 0 h 16"/>
                <a:gd name="T16" fmla="*/ 34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4" y="0"/>
                  </a:moveTo>
                  <a:lnTo>
                    <a:pt x="30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4" y="16"/>
                  </a:lnTo>
                  <a:lnTo>
                    <a:pt x="40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8" name="Freeform 61">
              <a:extLst>
                <a:ext uri="{FF2B5EF4-FFF2-40B4-BE49-F238E27FC236}">
                  <a16:creationId xmlns:a16="http://schemas.microsoft.com/office/drawing/2014/main" id="{2113CE8B-BD6D-4394-AD10-93E128B58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4373563"/>
              <a:ext cx="47625" cy="47625"/>
            </a:xfrm>
            <a:custGeom>
              <a:avLst/>
              <a:gdLst>
                <a:gd name="T0" fmla="*/ 8 w 30"/>
                <a:gd name="T1" fmla="*/ 30 h 30"/>
                <a:gd name="T2" fmla="*/ 0 w 30"/>
                <a:gd name="T3" fmla="*/ 22 h 30"/>
                <a:gd name="T4" fmla="*/ 22 w 30"/>
                <a:gd name="T5" fmla="*/ 0 h 30"/>
                <a:gd name="T6" fmla="*/ 30 w 30"/>
                <a:gd name="T7" fmla="*/ 10 h 30"/>
                <a:gd name="T8" fmla="*/ 8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8" y="30"/>
                  </a:moveTo>
                  <a:lnTo>
                    <a:pt x="0" y="22"/>
                  </a:lnTo>
                  <a:lnTo>
                    <a:pt x="22" y="0"/>
                  </a:lnTo>
                  <a:lnTo>
                    <a:pt x="30" y="1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19" name="Freeform 62">
              <a:extLst>
                <a:ext uri="{FF2B5EF4-FFF2-40B4-BE49-F238E27FC236}">
                  <a16:creationId xmlns:a16="http://schemas.microsoft.com/office/drawing/2014/main" id="{2CC1708D-9053-400D-B906-54C206BB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1250" y="4360863"/>
              <a:ext cx="41275" cy="44450"/>
            </a:xfrm>
            <a:custGeom>
              <a:avLst/>
              <a:gdLst>
                <a:gd name="T0" fmla="*/ 0 w 26"/>
                <a:gd name="T1" fmla="*/ 10 h 28"/>
                <a:gd name="T2" fmla="*/ 8 w 26"/>
                <a:gd name="T3" fmla="*/ 0 h 28"/>
                <a:gd name="T4" fmla="*/ 26 w 26"/>
                <a:gd name="T5" fmla="*/ 18 h 28"/>
                <a:gd name="T6" fmla="*/ 18 w 26"/>
                <a:gd name="T7" fmla="*/ 28 h 28"/>
                <a:gd name="T8" fmla="*/ 0 w 26"/>
                <a:gd name="T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8">
                  <a:moveTo>
                    <a:pt x="0" y="10"/>
                  </a:moveTo>
                  <a:lnTo>
                    <a:pt x="8" y="0"/>
                  </a:lnTo>
                  <a:lnTo>
                    <a:pt x="26" y="18"/>
                  </a:lnTo>
                  <a:lnTo>
                    <a:pt x="18" y="2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0" name="Freeform 63">
              <a:extLst>
                <a:ext uri="{FF2B5EF4-FFF2-40B4-BE49-F238E27FC236}">
                  <a16:creationId xmlns:a16="http://schemas.microsoft.com/office/drawing/2014/main" id="{028DCB69-5097-4510-822A-6A0525EFC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925" y="4373563"/>
              <a:ext cx="50800" cy="47625"/>
            </a:xfrm>
            <a:custGeom>
              <a:avLst/>
              <a:gdLst>
                <a:gd name="T0" fmla="*/ 22 w 32"/>
                <a:gd name="T1" fmla="*/ 30 h 30"/>
                <a:gd name="T2" fmla="*/ 32 w 32"/>
                <a:gd name="T3" fmla="*/ 22 h 30"/>
                <a:gd name="T4" fmla="*/ 10 w 32"/>
                <a:gd name="T5" fmla="*/ 0 h 30"/>
                <a:gd name="T6" fmla="*/ 0 w 32"/>
                <a:gd name="T7" fmla="*/ 10 h 30"/>
                <a:gd name="T8" fmla="*/ 22 w 3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22" y="30"/>
                  </a:moveTo>
                  <a:lnTo>
                    <a:pt x="32" y="22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22" y="30"/>
                  </a:lnTo>
                  <a:close/>
                </a:path>
              </a:pathLst>
            </a:cu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1" name="Freeform 64">
              <a:extLst>
                <a:ext uri="{FF2B5EF4-FFF2-40B4-BE49-F238E27FC236}">
                  <a16:creationId xmlns:a16="http://schemas.microsoft.com/office/drawing/2014/main" id="{6B23020A-472E-426F-9ACA-8A142984C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4360863"/>
              <a:ext cx="44450" cy="44450"/>
            </a:xfrm>
            <a:custGeom>
              <a:avLst/>
              <a:gdLst>
                <a:gd name="T0" fmla="*/ 28 w 28"/>
                <a:gd name="T1" fmla="*/ 10 h 28"/>
                <a:gd name="T2" fmla="*/ 18 w 28"/>
                <a:gd name="T3" fmla="*/ 0 h 28"/>
                <a:gd name="T4" fmla="*/ 0 w 28"/>
                <a:gd name="T5" fmla="*/ 18 h 28"/>
                <a:gd name="T6" fmla="*/ 10 w 28"/>
                <a:gd name="T7" fmla="*/ 28 h 28"/>
                <a:gd name="T8" fmla="*/ 28 w 28"/>
                <a:gd name="T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1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0" y="28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2" name="Freeform 65">
              <a:extLst>
                <a:ext uri="{FF2B5EF4-FFF2-40B4-BE49-F238E27FC236}">
                  <a16:creationId xmlns:a16="http://schemas.microsoft.com/office/drawing/2014/main" id="{4C7B9D8E-2B2A-4951-81C0-61CA9C864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7425" y="4325938"/>
              <a:ext cx="92075" cy="34925"/>
            </a:xfrm>
            <a:custGeom>
              <a:avLst/>
              <a:gdLst>
                <a:gd name="T0" fmla="*/ 58 w 58"/>
                <a:gd name="T1" fmla="*/ 6 h 22"/>
                <a:gd name="T2" fmla="*/ 58 w 58"/>
                <a:gd name="T3" fmla="*/ 14 h 22"/>
                <a:gd name="T4" fmla="*/ 58 w 58"/>
                <a:gd name="T5" fmla="*/ 14 h 22"/>
                <a:gd name="T6" fmla="*/ 56 w 58"/>
                <a:gd name="T7" fmla="*/ 20 h 22"/>
                <a:gd name="T8" fmla="*/ 50 w 58"/>
                <a:gd name="T9" fmla="*/ 22 h 22"/>
                <a:gd name="T10" fmla="*/ 8 w 58"/>
                <a:gd name="T11" fmla="*/ 22 h 22"/>
                <a:gd name="T12" fmla="*/ 8 w 58"/>
                <a:gd name="T13" fmla="*/ 22 h 22"/>
                <a:gd name="T14" fmla="*/ 2 w 58"/>
                <a:gd name="T15" fmla="*/ 20 h 22"/>
                <a:gd name="T16" fmla="*/ 0 w 58"/>
                <a:gd name="T17" fmla="*/ 14 h 22"/>
                <a:gd name="T18" fmla="*/ 0 w 58"/>
                <a:gd name="T19" fmla="*/ 6 h 22"/>
                <a:gd name="T20" fmla="*/ 0 w 58"/>
                <a:gd name="T21" fmla="*/ 6 h 22"/>
                <a:gd name="T22" fmla="*/ 2 w 58"/>
                <a:gd name="T23" fmla="*/ 2 h 22"/>
                <a:gd name="T24" fmla="*/ 8 w 58"/>
                <a:gd name="T25" fmla="*/ 0 h 22"/>
                <a:gd name="T26" fmla="*/ 50 w 58"/>
                <a:gd name="T27" fmla="*/ 0 h 22"/>
                <a:gd name="T28" fmla="*/ 50 w 58"/>
                <a:gd name="T29" fmla="*/ 0 h 22"/>
                <a:gd name="T30" fmla="*/ 56 w 58"/>
                <a:gd name="T31" fmla="*/ 2 h 22"/>
                <a:gd name="T32" fmla="*/ 58 w 58"/>
                <a:gd name="T33" fmla="*/ 6 h 22"/>
                <a:gd name="T34" fmla="*/ 58 w 58"/>
                <a:gd name="T35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22">
                  <a:moveTo>
                    <a:pt x="58" y="6"/>
                  </a:moveTo>
                  <a:lnTo>
                    <a:pt x="58" y="14"/>
                  </a:lnTo>
                  <a:lnTo>
                    <a:pt x="58" y="14"/>
                  </a:lnTo>
                  <a:lnTo>
                    <a:pt x="56" y="20"/>
                  </a:lnTo>
                  <a:lnTo>
                    <a:pt x="5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58" y="6"/>
                  </a:lnTo>
                  <a:lnTo>
                    <a:pt x="58" y="6"/>
                  </a:lnTo>
                  <a:close/>
                </a:path>
              </a:pathLst>
            </a:custGeom>
            <a:solidFill>
              <a:srgbClr val="E0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3" name="Freeform 66">
              <a:extLst>
                <a:ext uri="{FF2B5EF4-FFF2-40B4-BE49-F238E27FC236}">
                  <a16:creationId xmlns:a16="http://schemas.microsoft.com/office/drawing/2014/main" id="{120572D1-90AA-4D48-BDA9-B262C945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125" y="4433888"/>
              <a:ext cx="34925" cy="50800"/>
            </a:xfrm>
            <a:custGeom>
              <a:avLst/>
              <a:gdLst>
                <a:gd name="T0" fmla="*/ 22 w 22"/>
                <a:gd name="T1" fmla="*/ 28 h 32"/>
                <a:gd name="T2" fmla="*/ 18 w 22"/>
                <a:gd name="T3" fmla="*/ 32 h 32"/>
                <a:gd name="T4" fmla="*/ 0 w 22"/>
                <a:gd name="T5" fmla="*/ 6 h 32"/>
                <a:gd name="T6" fmla="*/ 0 w 22"/>
                <a:gd name="T7" fmla="*/ 0 h 32"/>
                <a:gd name="T8" fmla="*/ 6 w 22"/>
                <a:gd name="T9" fmla="*/ 2 h 32"/>
                <a:gd name="T10" fmla="*/ 22 w 22"/>
                <a:gd name="T1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22" y="28"/>
                  </a:moveTo>
                  <a:lnTo>
                    <a:pt x="18" y="3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2"/>
                  </a:lnTo>
                  <a:lnTo>
                    <a:pt x="22" y="28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4" name="Freeform 67">
              <a:extLst>
                <a:ext uri="{FF2B5EF4-FFF2-40B4-BE49-F238E27FC236}">
                  <a16:creationId xmlns:a16="http://schemas.microsoft.com/office/drawing/2014/main" id="{B1C1C33A-2ACC-451E-A07C-6DAEDCF6D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5" y="4478338"/>
              <a:ext cx="44450" cy="9525"/>
            </a:xfrm>
            <a:custGeom>
              <a:avLst/>
              <a:gdLst>
                <a:gd name="T0" fmla="*/ 0 w 28"/>
                <a:gd name="T1" fmla="*/ 6 h 6"/>
                <a:gd name="T2" fmla="*/ 0 w 28"/>
                <a:gd name="T3" fmla="*/ 0 h 6"/>
                <a:gd name="T4" fmla="*/ 22 w 28"/>
                <a:gd name="T5" fmla="*/ 0 h 6"/>
                <a:gd name="T6" fmla="*/ 28 w 28"/>
                <a:gd name="T7" fmla="*/ 2 h 6"/>
                <a:gd name="T8" fmla="*/ 22 w 28"/>
                <a:gd name="T9" fmla="*/ 6 h 6"/>
                <a:gd name="T10" fmla="*/ 0 w 2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6">
                  <a:moveTo>
                    <a:pt x="0" y="6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2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64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5" name="Freeform 68">
              <a:extLst>
                <a:ext uri="{FF2B5EF4-FFF2-40B4-BE49-F238E27FC236}">
                  <a16:creationId xmlns:a16="http://schemas.microsoft.com/office/drawing/2014/main" id="{08713961-1653-4F74-9C56-906039609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350" y="4471988"/>
              <a:ext cx="19050" cy="19050"/>
            </a:xfrm>
            <a:custGeom>
              <a:avLst/>
              <a:gdLst>
                <a:gd name="T0" fmla="*/ 12 w 12"/>
                <a:gd name="T1" fmla="*/ 6 h 12"/>
                <a:gd name="T2" fmla="*/ 12 w 12"/>
                <a:gd name="T3" fmla="*/ 6 h 12"/>
                <a:gd name="T4" fmla="*/ 10 w 12"/>
                <a:gd name="T5" fmla="*/ 10 h 12"/>
                <a:gd name="T6" fmla="*/ 6 w 12"/>
                <a:gd name="T7" fmla="*/ 12 h 12"/>
                <a:gd name="T8" fmla="*/ 6 w 12"/>
                <a:gd name="T9" fmla="*/ 12 h 12"/>
                <a:gd name="T10" fmla="*/ 2 w 12"/>
                <a:gd name="T11" fmla="*/ 10 h 12"/>
                <a:gd name="T12" fmla="*/ 0 w 12"/>
                <a:gd name="T13" fmla="*/ 6 h 12"/>
                <a:gd name="T14" fmla="*/ 0 w 12"/>
                <a:gd name="T15" fmla="*/ 6 h 12"/>
                <a:gd name="T16" fmla="*/ 2 w 12"/>
                <a:gd name="T17" fmla="*/ 2 h 12"/>
                <a:gd name="T18" fmla="*/ 6 w 12"/>
                <a:gd name="T19" fmla="*/ 0 h 12"/>
                <a:gd name="T20" fmla="*/ 6 w 12"/>
                <a:gd name="T21" fmla="*/ 0 h 12"/>
                <a:gd name="T22" fmla="*/ 10 w 12"/>
                <a:gd name="T23" fmla="*/ 2 h 12"/>
                <a:gd name="T24" fmla="*/ 12 w 12"/>
                <a:gd name="T25" fmla="*/ 6 h 12"/>
                <a:gd name="T26" fmla="*/ 12 w 12"/>
                <a:gd name="T2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0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302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6" name="Rectangle 69">
              <a:extLst>
                <a:ext uri="{FF2B5EF4-FFF2-40B4-BE49-F238E27FC236}">
                  <a16:creationId xmlns:a16="http://schemas.microsoft.com/office/drawing/2014/main" id="{2F0796F5-DA17-49A7-A355-A2A46B810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700" y="4395788"/>
              <a:ext cx="9525" cy="15875"/>
            </a:xfrm>
            <a:prstGeom prst="rect">
              <a:avLst/>
            </a:pr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7" name="Rectangle 70">
              <a:extLst>
                <a:ext uri="{FF2B5EF4-FFF2-40B4-BE49-F238E27FC236}">
                  <a16:creationId xmlns:a16="http://schemas.microsoft.com/office/drawing/2014/main" id="{BD88BC31-2A62-442A-83A4-29EEB4717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150" y="4478338"/>
              <a:ext cx="15875" cy="9525"/>
            </a:xfrm>
            <a:prstGeom prst="rect">
              <a:avLst/>
            </a:pr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8" name="Rectangle 71">
              <a:extLst>
                <a:ext uri="{FF2B5EF4-FFF2-40B4-BE49-F238E27FC236}">
                  <a16:creationId xmlns:a16="http://schemas.microsoft.com/office/drawing/2014/main" id="{48D620C8-34D7-4891-9A61-28BB68D02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700" y="4551363"/>
              <a:ext cx="9525" cy="19050"/>
            </a:xfrm>
            <a:prstGeom prst="rect">
              <a:avLst/>
            </a:pr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29" name="Rectangle 72">
              <a:extLst>
                <a:ext uri="{FF2B5EF4-FFF2-40B4-BE49-F238E27FC236}">
                  <a16:creationId xmlns:a16="http://schemas.microsoft.com/office/drawing/2014/main" id="{8137CB1E-5ADC-43AC-97F4-50E2A4958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1725" y="4478338"/>
              <a:ext cx="15875" cy="9525"/>
            </a:xfrm>
            <a:prstGeom prst="rect">
              <a:avLst/>
            </a:prstGeom>
            <a:solidFill>
              <a:srgbClr val="4D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0" name="Freeform 73">
              <a:extLst>
                <a:ext uri="{FF2B5EF4-FFF2-40B4-BE49-F238E27FC236}">
                  <a16:creationId xmlns:a16="http://schemas.microsoft.com/office/drawing/2014/main" id="{07F85F12-281F-4BBE-8860-2BD4A29B9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40750" y="4370388"/>
              <a:ext cx="222250" cy="222250"/>
            </a:xfrm>
            <a:custGeom>
              <a:avLst/>
              <a:gdLst>
                <a:gd name="T0" fmla="*/ 70 w 140"/>
                <a:gd name="T1" fmla="*/ 0 h 140"/>
                <a:gd name="T2" fmla="*/ 44 w 140"/>
                <a:gd name="T3" fmla="*/ 6 h 140"/>
                <a:gd name="T4" fmla="*/ 22 w 140"/>
                <a:gd name="T5" fmla="*/ 22 h 140"/>
                <a:gd name="T6" fmla="*/ 6 w 140"/>
                <a:gd name="T7" fmla="*/ 44 h 140"/>
                <a:gd name="T8" fmla="*/ 0 w 140"/>
                <a:gd name="T9" fmla="*/ 70 h 140"/>
                <a:gd name="T10" fmla="*/ 2 w 140"/>
                <a:gd name="T11" fmla="*/ 84 h 140"/>
                <a:gd name="T12" fmla="*/ 12 w 140"/>
                <a:gd name="T13" fmla="*/ 110 h 140"/>
                <a:gd name="T14" fmla="*/ 32 w 140"/>
                <a:gd name="T15" fmla="*/ 128 h 140"/>
                <a:gd name="T16" fmla="*/ 56 w 140"/>
                <a:gd name="T17" fmla="*/ 138 h 140"/>
                <a:gd name="T18" fmla="*/ 70 w 140"/>
                <a:gd name="T19" fmla="*/ 140 h 140"/>
                <a:gd name="T20" fmla="*/ 98 w 140"/>
                <a:gd name="T21" fmla="*/ 134 h 140"/>
                <a:gd name="T22" fmla="*/ 120 w 140"/>
                <a:gd name="T23" fmla="*/ 120 h 140"/>
                <a:gd name="T24" fmla="*/ 134 w 140"/>
                <a:gd name="T25" fmla="*/ 98 h 140"/>
                <a:gd name="T26" fmla="*/ 140 w 140"/>
                <a:gd name="T27" fmla="*/ 70 h 140"/>
                <a:gd name="T28" fmla="*/ 138 w 140"/>
                <a:gd name="T29" fmla="*/ 56 h 140"/>
                <a:gd name="T30" fmla="*/ 128 w 140"/>
                <a:gd name="T31" fmla="*/ 32 h 140"/>
                <a:gd name="T32" fmla="*/ 110 w 140"/>
                <a:gd name="T33" fmla="*/ 12 h 140"/>
                <a:gd name="T34" fmla="*/ 84 w 140"/>
                <a:gd name="T35" fmla="*/ 2 h 140"/>
                <a:gd name="T36" fmla="*/ 70 w 140"/>
                <a:gd name="T37" fmla="*/ 0 h 140"/>
                <a:gd name="T38" fmla="*/ 70 w 140"/>
                <a:gd name="T39" fmla="*/ 118 h 140"/>
                <a:gd name="T40" fmla="*/ 52 w 140"/>
                <a:gd name="T41" fmla="*/ 116 h 140"/>
                <a:gd name="T42" fmla="*/ 36 w 140"/>
                <a:gd name="T43" fmla="*/ 104 h 140"/>
                <a:gd name="T44" fmla="*/ 26 w 140"/>
                <a:gd name="T45" fmla="*/ 90 h 140"/>
                <a:gd name="T46" fmla="*/ 22 w 140"/>
                <a:gd name="T47" fmla="*/ 70 h 140"/>
                <a:gd name="T48" fmla="*/ 24 w 140"/>
                <a:gd name="T49" fmla="*/ 60 h 140"/>
                <a:gd name="T50" fmla="*/ 30 w 140"/>
                <a:gd name="T51" fmla="*/ 44 h 140"/>
                <a:gd name="T52" fmla="*/ 44 w 140"/>
                <a:gd name="T53" fmla="*/ 30 h 140"/>
                <a:gd name="T54" fmla="*/ 60 w 140"/>
                <a:gd name="T55" fmla="*/ 24 h 140"/>
                <a:gd name="T56" fmla="*/ 70 w 140"/>
                <a:gd name="T57" fmla="*/ 22 h 140"/>
                <a:gd name="T58" fmla="*/ 90 w 140"/>
                <a:gd name="T59" fmla="*/ 26 h 140"/>
                <a:gd name="T60" fmla="*/ 104 w 140"/>
                <a:gd name="T61" fmla="*/ 36 h 140"/>
                <a:gd name="T62" fmla="*/ 116 w 140"/>
                <a:gd name="T63" fmla="*/ 52 h 140"/>
                <a:gd name="T64" fmla="*/ 118 w 140"/>
                <a:gd name="T65" fmla="*/ 70 h 140"/>
                <a:gd name="T66" fmla="*/ 118 w 140"/>
                <a:gd name="T67" fmla="*/ 80 h 140"/>
                <a:gd name="T68" fmla="*/ 110 w 140"/>
                <a:gd name="T69" fmla="*/ 98 h 140"/>
                <a:gd name="T70" fmla="*/ 98 w 140"/>
                <a:gd name="T71" fmla="*/ 110 h 140"/>
                <a:gd name="T72" fmla="*/ 80 w 140"/>
                <a:gd name="T73" fmla="*/ 118 h 140"/>
                <a:gd name="T74" fmla="*/ 70 w 140"/>
                <a:gd name="T75" fmla="*/ 11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4" y="6"/>
                  </a:lnTo>
                  <a:lnTo>
                    <a:pt x="32" y="12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84"/>
                  </a:lnTo>
                  <a:lnTo>
                    <a:pt x="6" y="98"/>
                  </a:lnTo>
                  <a:lnTo>
                    <a:pt x="12" y="110"/>
                  </a:lnTo>
                  <a:lnTo>
                    <a:pt x="22" y="120"/>
                  </a:lnTo>
                  <a:lnTo>
                    <a:pt x="32" y="128"/>
                  </a:lnTo>
                  <a:lnTo>
                    <a:pt x="44" y="134"/>
                  </a:lnTo>
                  <a:lnTo>
                    <a:pt x="56" y="138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38"/>
                  </a:lnTo>
                  <a:lnTo>
                    <a:pt x="98" y="134"/>
                  </a:lnTo>
                  <a:lnTo>
                    <a:pt x="110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2"/>
                  </a:lnTo>
                  <a:lnTo>
                    <a:pt x="110" y="12"/>
                  </a:lnTo>
                  <a:lnTo>
                    <a:pt x="98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18"/>
                  </a:moveTo>
                  <a:lnTo>
                    <a:pt x="70" y="118"/>
                  </a:lnTo>
                  <a:lnTo>
                    <a:pt x="60" y="118"/>
                  </a:lnTo>
                  <a:lnTo>
                    <a:pt x="52" y="116"/>
                  </a:lnTo>
                  <a:lnTo>
                    <a:pt x="44" y="110"/>
                  </a:lnTo>
                  <a:lnTo>
                    <a:pt x="36" y="104"/>
                  </a:lnTo>
                  <a:lnTo>
                    <a:pt x="30" y="98"/>
                  </a:lnTo>
                  <a:lnTo>
                    <a:pt x="26" y="90"/>
                  </a:lnTo>
                  <a:lnTo>
                    <a:pt x="24" y="8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4" y="60"/>
                  </a:lnTo>
                  <a:lnTo>
                    <a:pt x="26" y="52"/>
                  </a:lnTo>
                  <a:lnTo>
                    <a:pt x="30" y="44"/>
                  </a:lnTo>
                  <a:lnTo>
                    <a:pt x="36" y="36"/>
                  </a:lnTo>
                  <a:lnTo>
                    <a:pt x="44" y="30"/>
                  </a:lnTo>
                  <a:lnTo>
                    <a:pt x="52" y="26"/>
                  </a:lnTo>
                  <a:lnTo>
                    <a:pt x="60" y="24"/>
                  </a:lnTo>
                  <a:lnTo>
                    <a:pt x="70" y="22"/>
                  </a:lnTo>
                  <a:lnTo>
                    <a:pt x="70" y="22"/>
                  </a:lnTo>
                  <a:lnTo>
                    <a:pt x="80" y="24"/>
                  </a:lnTo>
                  <a:lnTo>
                    <a:pt x="90" y="26"/>
                  </a:lnTo>
                  <a:lnTo>
                    <a:pt x="98" y="30"/>
                  </a:lnTo>
                  <a:lnTo>
                    <a:pt x="104" y="36"/>
                  </a:lnTo>
                  <a:lnTo>
                    <a:pt x="110" y="44"/>
                  </a:lnTo>
                  <a:lnTo>
                    <a:pt x="116" y="52"/>
                  </a:lnTo>
                  <a:lnTo>
                    <a:pt x="118" y="6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80"/>
                  </a:lnTo>
                  <a:lnTo>
                    <a:pt x="116" y="90"/>
                  </a:lnTo>
                  <a:lnTo>
                    <a:pt x="110" y="98"/>
                  </a:lnTo>
                  <a:lnTo>
                    <a:pt x="104" y="104"/>
                  </a:lnTo>
                  <a:lnTo>
                    <a:pt x="98" y="110"/>
                  </a:lnTo>
                  <a:lnTo>
                    <a:pt x="90" y="116"/>
                  </a:lnTo>
                  <a:lnTo>
                    <a:pt x="80" y="118"/>
                  </a:lnTo>
                  <a:lnTo>
                    <a:pt x="70" y="118"/>
                  </a:lnTo>
                  <a:lnTo>
                    <a:pt x="70" y="118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73" name="그룹 4172">
            <a:extLst>
              <a:ext uri="{FF2B5EF4-FFF2-40B4-BE49-F238E27FC236}">
                <a16:creationId xmlns:a16="http://schemas.microsoft.com/office/drawing/2014/main" id="{61039A03-479F-4E4F-A1D5-2713BFA53CA4}"/>
              </a:ext>
            </a:extLst>
          </p:cNvPr>
          <p:cNvGrpSpPr/>
          <p:nvPr/>
        </p:nvGrpSpPr>
        <p:grpSpPr>
          <a:xfrm>
            <a:off x="4375150" y="3151188"/>
            <a:ext cx="3743325" cy="777875"/>
            <a:chOff x="4375150" y="3151188"/>
            <a:chExt cx="3743325" cy="77787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A2C908C-6747-41A1-8EB3-16B828765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3151188"/>
              <a:ext cx="3743325" cy="777875"/>
            </a:xfrm>
            <a:custGeom>
              <a:avLst/>
              <a:gdLst>
                <a:gd name="T0" fmla="*/ 2358 w 2358"/>
                <a:gd name="T1" fmla="*/ 24 h 490"/>
                <a:gd name="T2" fmla="*/ 2358 w 2358"/>
                <a:gd name="T3" fmla="*/ 24 h 490"/>
                <a:gd name="T4" fmla="*/ 2356 w 2358"/>
                <a:gd name="T5" fmla="*/ 14 h 490"/>
                <a:gd name="T6" fmla="*/ 2352 w 2358"/>
                <a:gd name="T7" fmla="*/ 6 h 490"/>
                <a:gd name="T8" fmla="*/ 2344 w 2358"/>
                <a:gd name="T9" fmla="*/ 2 h 490"/>
                <a:gd name="T10" fmla="*/ 2336 w 2358"/>
                <a:gd name="T11" fmla="*/ 0 h 490"/>
                <a:gd name="T12" fmla="*/ 22 w 2358"/>
                <a:gd name="T13" fmla="*/ 0 h 490"/>
                <a:gd name="T14" fmla="*/ 22 w 2358"/>
                <a:gd name="T15" fmla="*/ 0 h 490"/>
                <a:gd name="T16" fmla="*/ 14 w 2358"/>
                <a:gd name="T17" fmla="*/ 2 h 490"/>
                <a:gd name="T18" fmla="*/ 6 w 2358"/>
                <a:gd name="T19" fmla="*/ 6 h 490"/>
                <a:gd name="T20" fmla="*/ 2 w 2358"/>
                <a:gd name="T21" fmla="*/ 14 h 490"/>
                <a:gd name="T22" fmla="*/ 0 w 2358"/>
                <a:gd name="T23" fmla="*/ 24 h 490"/>
                <a:gd name="T24" fmla="*/ 0 w 2358"/>
                <a:gd name="T25" fmla="*/ 466 h 490"/>
                <a:gd name="T26" fmla="*/ 0 w 2358"/>
                <a:gd name="T27" fmla="*/ 466 h 490"/>
                <a:gd name="T28" fmla="*/ 2 w 2358"/>
                <a:gd name="T29" fmla="*/ 476 h 490"/>
                <a:gd name="T30" fmla="*/ 6 w 2358"/>
                <a:gd name="T31" fmla="*/ 482 h 490"/>
                <a:gd name="T32" fmla="*/ 14 w 2358"/>
                <a:gd name="T33" fmla="*/ 488 h 490"/>
                <a:gd name="T34" fmla="*/ 22 w 2358"/>
                <a:gd name="T35" fmla="*/ 490 h 490"/>
                <a:gd name="T36" fmla="*/ 2336 w 2358"/>
                <a:gd name="T37" fmla="*/ 490 h 490"/>
                <a:gd name="T38" fmla="*/ 2336 w 2358"/>
                <a:gd name="T39" fmla="*/ 490 h 490"/>
                <a:gd name="T40" fmla="*/ 2344 w 2358"/>
                <a:gd name="T41" fmla="*/ 488 h 490"/>
                <a:gd name="T42" fmla="*/ 2352 w 2358"/>
                <a:gd name="T43" fmla="*/ 482 h 490"/>
                <a:gd name="T44" fmla="*/ 2356 w 2358"/>
                <a:gd name="T45" fmla="*/ 476 h 490"/>
                <a:gd name="T46" fmla="*/ 2358 w 2358"/>
                <a:gd name="T47" fmla="*/ 466 h 490"/>
                <a:gd name="T48" fmla="*/ 2358 w 2358"/>
                <a:gd name="T49" fmla="*/ 2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8" h="490">
                  <a:moveTo>
                    <a:pt x="2358" y="24"/>
                  </a:moveTo>
                  <a:lnTo>
                    <a:pt x="2358" y="24"/>
                  </a:lnTo>
                  <a:lnTo>
                    <a:pt x="2356" y="14"/>
                  </a:lnTo>
                  <a:lnTo>
                    <a:pt x="2352" y="6"/>
                  </a:lnTo>
                  <a:lnTo>
                    <a:pt x="2344" y="2"/>
                  </a:lnTo>
                  <a:lnTo>
                    <a:pt x="233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476"/>
                  </a:lnTo>
                  <a:lnTo>
                    <a:pt x="6" y="482"/>
                  </a:lnTo>
                  <a:lnTo>
                    <a:pt x="14" y="488"/>
                  </a:lnTo>
                  <a:lnTo>
                    <a:pt x="22" y="490"/>
                  </a:lnTo>
                  <a:lnTo>
                    <a:pt x="2336" y="490"/>
                  </a:lnTo>
                  <a:lnTo>
                    <a:pt x="2336" y="490"/>
                  </a:lnTo>
                  <a:lnTo>
                    <a:pt x="2344" y="488"/>
                  </a:lnTo>
                  <a:lnTo>
                    <a:pt x="2352" y="482"/>
                  </a:lnTo>
                  <a:lnTo>
                    <a:pt x="2356" y="476"/>
                  </a:lnTo>
                  <a:lnTo>
                    <a:pt x="2358" y="466"/>
                  </a:lnTo>
                  <a:lnTo>
                    <a:pt x="2358" y="24"/>
                  </a:lnTo>
                  <a:close/>
                </a:path>
              </a:pathLst>
            </a:custGeom>
            <a:solidFill>
              <a:srgbClr val="F57F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4" name="Freeform 77">
              <a:extLst>
                <a:ext uri="{FF2B5EF4-FFF2-40B4-BE49-F238E27FC236}">
                  <a16:creationId xmlns:a16="http://schemas.microsoft.com/office/drawing/2014/main" id="{5213631C-19F0-41CA-AF47-E445F844C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3151188"/>
              <a:ext cx="393700" cy="777875"/>
            </a:xfrm>
            <a:custGeom>
              <a:avLst/>
              <a:gdLst>
                <a:gd name="T0" fmla="*/ 248 w 248"/>
                <a:gd name="T1" fmla="*/ 244 h 490"/>
                <a:gd name="T2" fmla="*/ 102 w 248"/>
                <a:gd name="T3" fmla="*/ 490 h 490"/>
                <a:gd name="T4" fmla="*/ 0 w 248"/>
                <a:gd name="T5" fmla="*/ 490 h 490"/>
                <a:gd name="T6" fmla="*/ 146 w 248"/>
                <a:gd name="T7" fmla="*/ 244 h 490"/>
                <a:gd name="T8" fmla="*/ 0 w 248"/>
                <a:gd name="T9" fmla="*/ 0 h 490"/>
                <a:gd name="T10" fmla="*/ 102 w 248"/>
                <a:gd name="T11" fmla="*/ 0 h 490"/>
                <a:gd name="T12" fmla="*/ 248 w 248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490">
                  <a:moveTo>
                    <a:pt x="248" y="244"/>
                  </a:moveTo>
                  <a:lnTo>
                    <a:pt x="102" y="490"/>
                  </a:lnTo>
                  <a:lnTo>
                    <a:pt x="0" y="490"/>
                  </a:lnTo>
                  <a:lnTo>
                    <a:pt x="146" y="244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248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5" name="Freeform 78">
              <a:extLst>
                <a:ext uri="{FF2B5EF4-FFF2-40B4-BE49-F238E27FC236}">
                  <a16:creationId xmlns:a16="http://schemas.microsoft.com/office/drawing/2014/main" id="{393E4872-446A-4635-A55B-B33BFD8FB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315118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6" name="Freeform 79">
              <a:extLst>
                <a:ext uri="{FF2B5EF4-FFF2-40B4-BE49-F238E27FC236}">
                  <a16:creationId xmlns:a16="http://schemas.microsoft.com/office/drawing/2014/main" id="{66AB5E11-B714-4816-AF67-830005560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315118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74" name="그룹 4173">
            <a:extLst>
              <a:ext uri="{FF2B5EF4-FFF2-40B4-BE49-F238E27FC236}">
                <a16:creationId xmlns:a16="http://schemas.microsoft.com/office/drawing/2014/main" id="{64A3DF9D-507D-409D-B256-2D33E9D62013}"/>
              </a:ext>
            </a:extLst>
          </p:cNvPr>
          <p:cNvGrpSpPr/>
          <p:nvPr/>
        </p:nvGrpSpPr>
        <p:grpSpPr>
          <a:xfrm>
            <a:off x="4375150" y="2179638"/>
            <a:ext cx="3743325" cy="777875"/>
            <a:chOff x="4375150" y="2179638"/>
            <a:chExt cx="3743325" cy="77787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2F98C39-AF78-4E1D-9224-190DD78CC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2179638"/>
              <a:ext cx="3743325" cy="777875"/>
            </a:xfrm>
            <a:custGeom>
              <a:avLst/>
              <a:gdLst>
                <a:gd name="T0" fmla="*/ 2358 w 2358"/>
                <a:gd name="T1" fmla="*/ 22 h 490"/>
                <a:gd name="T2" fmla="*/ 2358 w 2358"/>
                <a:gd name="T3" fmla="*/ 22 h 490"/>
                <a:gd name="T4" fmla="*/ 2356 w 2358"/>
                <a:gd name="T5" fmla="*/ 14 h 490"/>
                <a:gd name="T6" fmla="*/ 2352 w 2358"/>
                <a:gd name="T7" fmla="*/ 6 h 490"/>
                <a:gd name="T8" fmla="*/ 2344 w 2358"/>
                <a:gd name="T9" fmla="*/ 2 h 490"/>
                <a:gd name="T10" fmla="*/ 2336 w 2358"/>
                <a:gd name="T11" fmla="*/ 0 h 490"/>
                <a:gd name="T12" fmla="*/ 22 w 2358"/>
                <a:gd name="T13" fmla="*/ 0 h 490"/>
                <a:gd name="T14" fmla="*/ 22 w 2358"/>
                <a:gd name="T15" fmla="*/ 0 h 490"/>
                <a:gd name="T16" fmla="*/ 14 w 2358"/>
                <a:gd name="T17" fmla="*/ 2 h 490"/>
                <a:gd name="T18" fmla="*/ 6 w 2358"/>
                <a:gd name="T19" fmla="*/ 6 h 490"/>
                <a:gd name="T20" fmla="*/ 2 w 2358"/>
                <a:gd name="T21" fmla="*/ 14 h 490"/>
                <a:gd name="T22" fmla="*/ 0 w 2358"/>
                <a:gd name="T23" fmla="*/ 22 h 490"/>
                <a:gd name="T24" fmla="*/ 0 w 2358"/>
                <a:gd name="T25" fmla="*/ 466 h 490"/>
                <a:gd name="T26" fmla="*/ 0 w 2358"/>
                <a:gd name="T27" fmla="*/ 466 h 490"/>
                <a:gd name="T28" fmla="*/ 2 w 2358"/>
                <a:gd name="T29" fmla="*/ 476 h 490"/>
                <a:gd name="T30" fmla="*/ 6 w 2358"/>
                <a:gd name="T31" fmla="*/ 482 h 490"/>
                <a:gd name="T32" fmla="*/ 14 w 2358"/>
                <a:gd name="T33" fmla="*/ 488 h 490"/>
                <a:gd name="T34" fmla="*/ 22 w 2358"/>
                <a:gd name="T35" fmla="*/ 490 h 490"/>
                <a:gd name="T36" fmla="*/ 2336 w 2358"/>
                <a:gd name="T37" fmla="*/ 490 h 490"/>
                <a:gd name="T38" fmla="*/ 2336 w 2358"/>
                <a:gd name="T39" fmla="*/ 490 h 490"/>
                <a:gd name="T40" fmla="*/ 2344 w 2358"/>
                <a:gd name="T41" fmla="*/ 488 h 490"/>
                <a:gd name="T42" fmla="*/ 2352 w 2358"/>
                <a:gd name="T43" fmla="*/ 482 h 490"/>
                <a:gd name="T44" fmla="*/ 2356 w 2358"/>
                <a:gd name="T45" fmla="*/ 476 h 490"/>
                <a:gd name="T46" fmla="*/ 2358 w 2358"/>
                <a:gd name="T47" fmla="*/ 466 h 490"/>
                <a:gd name="T48" fmla="*/ 2358 w 2358"/>
                <a:gd name="T49" fmla="*/ 2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8" h="490">
                  <a:moveTo>
                    <a:pt x="2358" y="22"/>
                  </a:moveTo>
                  <a:lnTo>
                    <a:pt x="2358" y="22"/>
                  </a:lnTo>
                  <a:lnTo>
                    <a:pt x="2356" y="14"/>
                  </a:lnTo>
                  <a:lnTo>
                    <a:pt x="2352" y="6"/>
                  </a:lnTo>
                  <a:lnTo>
                    <a:pt x="2344" y="2"/>
                  </a:lnTo>
                  <a:lnTo>
                    <a:pt x="233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476"/>
                  </a:lnTo>
                  <a:lnTo>
                    <a:pt x="6" y="482"/>
                  </a:lnTo>
                  <a:lnTo>
                    <a:pt x="14" y="488"/>
                  </a:lnTo>
                  <a:lnTo>
                    <a:pt x="22" y="490"/>
                  </a:lnTo>
                  <a:lnTo>
                    <a:pt x="2336" y="490"/>
                  </a:lnTo>
                  <a:lnTo>
                    <a:pt x="2336" y="490"/>
                  </a:lnTo>
                  <a:lnTo>
                    <a:pt x="2344" y="488"/>
                  </a:lnTo>
                  <a:lnTo>
                    <a:pt x="2352" y="482"/>
                  </a:lnTo>
                  <a:lnTo>
                    <a:pt x="2356" y="476"/>
                  </a:lnTo>
                  <a:lnTo>
                    <a:pt x="2358" y="466"/>
                  </a:lnTo>
                  <a:lnTo>
                    <a:pt x="2358" y="22"/>
                  </a:lnTo>
                  <a:close/>
                </a:path>
              </a:pathLst>
            </a:custGeom>
            <a:solidFill>
              <a:srgbClr val="AFB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7" name="Freeform 80">
              <a:extLst>
                <a:ext uri="{FF2B5EF4-FFF2-40B4-BE49-F238E27FC236}">
                  <a16:creationId xmlns:a16="http://schemas.microsoft.com/office/drawing/2014/main" id="{2BCA5083-B1AF-4DAB-94F3-53C9F6988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2179638"/>
              <a:ext cx="393700" cy="777875"/>
            </a:xfrm>
            <a:custGeom>
              <a:avLst/>
              <a:gdLst>
                <a:gd name="T0" fmla="*/ 248 w 248"/>
                <a:gd name="T1" fmla="*/ 244 h 490"/>
                <a:gd name="T2" fmla="*/ 102 w 248"/>
                <a:gd name="T3" fmla="*/ 490 h 490"/>
                <a:gd name="T4" fmla="*/ 0 w 248"/>
                <a:gd name="T5" fmla="*/ 490 h 490"/>
                <a:gd name="T6" fmla="*/ 146 w 248"/>
                <a:gd name="T7" fmla="*/ 244 h 490"/>
                <a:gd name="T8" fmla="*/ 0 w 248"/>
                <a:gd name="T9" fmla="*/ 0 h 490"/>
                <a:gd name="T10" fmla="*/ 102 w 248"/>
                <a:gd name="T11" fmla="*/ 0 h 490"/>
                <a:gd name="T12" fmla="*/ 248 w 248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490">
                  <a:moveTo>
                    <a:pt x="248" y="244"/>
                  </a:moveTo>
                  <a:lnTo>
                    <a:pt x="102" y="490"/>
                  </a:lnTo>
                  <a:lnTo>
                    <a:pt x="0" y="490"/>
                  </a:lnTo>
                  <a:lnTo>
                    <a:pt x="146" y="244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248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8" name="Freeform 81">
              <a:extLst>
                <a:ext uri="{FF2B5EF4-FFF2-40B4-BE49-F238E27FC236}">
                  <a16:creationId xmlns:a16="http://schemas.microsoft.com/office/drawing/2014/main" id="{1D9B8593-D519-4189-9E4F-D35D05AE7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217963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9" name="Freeform 82">
              <a:extLst>
                <a:ext uri="{FF2B5EF4-FFF2-40B4-BE49-F238E27FC236}">
                  <a16:creationId xmlns:a16="http://schemas.microsoft.com/office/drawing/2014/main" id="{45CB6A1D-9A30-4CA3-BC6C-130CCA4BC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217963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40" name="Freeform 83">
            <a:extLst>
              <a:ext uri="{FF2B5EF4-FFF2-40B4-BE49-F238E27FC236}">
                <a16:creationId xmlns:a16="http://schemas.microsoft.com/office/drawing/2014/main" id="{F79306B5-9A16-4785-B4F8-F3E00786AA66}"/>
              </a:ext>
            </a:extLst>
          </p:cNvPr>
          <p:cNvSpPr>
            <a:spLocks/>
          </p:cNvSpPr>
          <p:nvPr/>
        </p:nvSpPr>
        <p:spPr bwMode="auto">
          <a:xfrm>
            <a:off x="628650" y="395288"/>
            <a:ext cx="1368425" cy="339725"/>
          </a:xfrm>
          <a:custGeom>
            <a:avLst/>
            <a:gdLst>
              <a:gd name="T0" fmla="*/ 108 w 862"/>
              <a:gd name="T1" fmla="*/ 0 h 214"/>
              <a:gd name="T2" fmla="*/ 754 w 862"/>
              <a:gd name="T3" fmla="*/ 0 h 214"/>
              <a:gd name="T4" fmla="*/ 754 w 862"/>
              <a:gd name="T5" fmla="*/ 0 h 214"/>
              <a:gd name="T6" fmla="*/ 776 w 862"/>
              <a:gd name="T7" fmla="*/ 2 h 214"/>
              <a:gd name="T8" fmla="*/ 796 w 862"/>
              <a:gd name="T9" fmla="*/ 8 h 214"/>
              <a:gd name="T10" fmla="*/ 814 w 862"/>
              <a:gd name="T11" fmla="*/ 18 h 214"/>
              <a:gd name="T12" fmla="*/ 830 w 862"/>
              <a:gd name="T13" fmla="*/ 30 h 214"/>
              <a:gd name="T14" fmla="*/ 844 w 862"/>
              <a:gd name="T15" fmla="*/ 46 h 214"/>
              <a:gd name="T16" fmla="*/ 854 w 862"/>
              <a:gd name="T17" fmla="*/ 64 h 214"/>
              <a:gd name="T18" fmla="*/ 860 w 862"/>
              <a:gd name="T19" fmla="*/ 86 h 214"/>
              <a:gd name="T20" fmla="*/ 862 w 862"/>
              <a:gd name="T21" fmla="*/ 106 h 214"/>
              <a:gd name="T22" fmla="*/ 862 w 862"/>
              <a:gd name="T23" fmla="*/ 106 h 214"/>
              <a:gd name="T24" fmla="*/ 862 w 862"/>
              <a:gd name="T25" fmla="*/ 106 h 214"/>
              <a:gd name="T26" fmla="*/ 860 w 862"/>
              <a:gd name="T27" fmla="*/ 128 h 214"/>
              <a:gd name="T28" fmla="*/ 854 w 862"/>
              <a:gd name="T29" fmla="*/ 148 h 214"/>
              <a:gd name="T30" fmla="*/ 844 w 862"/>
              <a:gd name="T31" fmla="*/ 168 h 214"/>
              <a:gd name="T32" fmla="*/ 830 w 862"/>
              <a:gd name="T33" fmla="*/ 182 h 214"/>
              <a:gd name="T34" fmla="*/ 814 w 862"/>
              <a:gd name="T35" fmla="*/ 196 h 214"/>
              <a:gd name="T36" fmla="*/ 796 w 862"/>
              <a:gd name="T37" fmla="*/ 206 h 214"/>
              <a:gd name="T38" fmla="*/ 776 w 862"/>
              <a:gd name="T39" fmla="*/ 212 h 214"/>
              <a:gd name="T40" fmla="*/ 754 w 862"/>
              <a:gd name="T41" fmla="*/ 214 h 214"/>
              <a:gd name="T42" fmla="*/ 108 w 862"/>
              <a:gd name="T43" fmla="*/ 214 h 214"/>
              <a:gd name="T44" fmla="*/ 108 w 862"/>
              <a:gd name="T45" fmla="*/ 214 h 214"/>
              <a:gd name="T46" fmla="*/ 86 w 862"/>
              <a:gd name="T47" fmla="*/ 212 h 214"/>
              <a:gd name="T48" fmla="*/ 66 w 862"/>
              <a:gd name="T49" fmla="*/ 206 h 214"/>
              <a:gd name="T50" fmla="*/ 48 w 862"/>
              <a:gd name="T51" fmla="*/ 196 h 214"/>
              <a:gd name="T52" fmla="*/ 32 w 862"/>
              <a:gd name="T53" fmla="*/ 182 h 214"/>
              <a:gd name="T54" fmla="*/ 18 w 862"/>
              <a:gd name="T55" fmla="*/ 168 h 214"/>
              <a:gd name="T56" fmla="*/ 8 w 862"/>
              <a:gd name="T57" fmla="*/ 148 h 214"/>
              <a:gd name="T58" fmla="*/ 2 w 862"/>
              <a:gd name="T59" fmla="*/ 128 h 214"/>
              <a:gd name="T60" fmla="*/ 0 w 862"/>
              <a:gd name="T61" fmla="*/ 106 h 214"/>
              <a:gd name="T62" fmla="*/ 0 w 862"/>
              <a:gd name="T63" fmla="*/ 106 h 214"/>
              <a:gd name="T64" fmla="*/ 0 w 862"/>
              <a:gd name="T65" fmla="*/ 106 h 214"/>
              <a:gd name="T66" fmla="*/ 2 w 862"/>
              <a:gd name="T67" fmla="*/ 86 h 214"/>
              <a:gd name="T68" fmla="*/ 8 w 862"/>
              <a:gd name="T69" fmla="*/ 64 h 214"/>
              <a:gd name="T70" fmla="*/ 18 w 862"/>
              <a:gd name="T71" fmla="*/ 46 h 214"/>
              <a:gd name="T72" fmla="*/ 32 w 862"/>
              <a:gd name="T73" fmla="*/ 30 h 214"/>
              <a:gd name="T74" fmla="*/ 48 w 862"/>
              <a:gd name="T75" fmla="*/ 18 h 214"/>
              <a:gd name="T76" fmla="*/ 66 w 862"/>
              <a:gd name="T77" fmla="*/ 8 h 214"/>
              <a:gd name="T78" fmla="*/ 86 w 862"/>
              <a:gd name="T79" fmla="*/ 2 h 214"/>
              <a:gd name="T80" fmla="*/ 108 w 862"/>
              <a:gd name="T81" fmla="*/ 0 h 214"/>
              <a:gd name="T82" fmla="*/ 108 w 862"/>
              <a:gd name="T83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4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0"/>
                </a:lnTo>
                <a:lnTo>
                  <a:pt x="844" y="46"/>
                </a:lnTo>
                <a:lnTo>
                  <a:pt x="854" y="64"/>
                </a:lnTo>
                <a:lnTo>
                  <a:pt x="860" y="86"/>
                </a:lnTo>
                <a:lnTo>
                  <a:pt x="862" y="106"/>
                </a:lnTo>
                <a:lnTo>
                  <a:pt x="862" y="106"/>
                </a:lnTo>
                <a:lnTo>
                  <a:pt x="862" y="106"/>
                </a:lnTo>
                <a:lnTo>
                  <a:pt x="860" y="128"/>
                </a:lnTo>
                <a:lnTo>
                  <a:pt x="854" y="148"/>
                </a:lnTo>
                <a:lnTo>
                  <a:pt x="844" y="168"/>
                </a:lnTo>
                <a:lnTo>
                  <a:pt x="830" y="182"/>
                </a:lnTo>
                <a:lnTo>
                  <a:pt x="814" y="196"/>
                </a:lnTo>
                <a:lnTo>
                  <a:pt x="796" y="206"/>
                </a:lnTo>
                <a:lnTo>
                  <a:pt x="776" y="212"/>
                </a:lnTo>
                <a:lnTo>
                  <a:pt x="754" y="214"/>
                </a:lnTo>
                <a:lnTo>
                  <a:pt x="108" y="214"/>
                </a:lnTo>
                <a:lnTo>
                  <a:pt x="108" y="214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2"/>
                </a:lnTo>
                <a:lnTo>
                  <a:pt x="18" y="168"/>
                </a:lnTo>
                <a:lnTo>
                  <a:pt x="8" y="148"/>
                </a:lnTo>
                <a:lnTo>
                  <a:pt x="2" y="128"/>
                </a:lnTo>
                <a:lnTo>
                  <a:pt x="0" y="106"/>
                </a:lnTo>
                <a:lnTo>
                  <a:pt x="0" y="106"/>
                </a:lnTo>
                <a:lnTo>
                  <a:pt x="0" y="106"/>
                </a:lnTo>
                <a:lnTo>
                  <a:pt x="2" y="86"/>
                </a:lnTo>
                <a:lnTo>
                  <a:pt x="8" y="64"/>
                </a:lnTo>
                <a:lnTo>
                  <a:pt x="18" y="46"/>
                </a:lnTo>
                <a:lnTo>
                  <a:pt x="32" y="30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1" name="Rectangle 84">
            <a:extLst>
              <a:ext uri="{FF2B5EF4-FFF2-40B4-BE49-F238E27FC236}">
                <a16:creationId xmlns:a16="http://schemas.microsoft.com/office/drawing/2014/main" id="{2B15F125-F70F-4DA7-9CD0-27AFDCC4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34975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69" name="그룹 4168">
            <a:extLst>
              <a:ext uri="{FF2B5EF4-FFF2-40B4-BE49-F238E27FC236}">
                <a16:creationId xmlns:a16="http://schemas.microsoft.com/office/drawing/2014/main" id="{B0B0998B-B71D-49DC-866E-C65A907C244E}"/>
              </a:ext>
            </a:extLst>
          </p:cNvPr>
          <p:cNvGrpSpPr/>
          <p:nvPr/>
        </p:nvGrpSpPr>
        <p:grpSpPr>
          <a:xfrm>
            <a:off x="4365625" y="1208088"/>
            <a:ext cx="3743325" cy="777875"/>
            <a:chOff x="4375150" y="1208088"/>
            <a:chExt cx="3743325" cy="77787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79507F8-DCF3-4AFF-8843-9EA428AA4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1208088"/>
              <a:ext cx="3743325" cy="777875"/>
            </a:xfrm>
            <a:custGeom>
              <a:avLst/>
              <a:gdLst>
                <a:gd name="T0" fmla="*/ 2358 w 2358"/>
                <a:gd name="T1" fmla="*/ 22 h 490"/>
                <a:gd name="T2" fmla="*/ 2358 w 2358"/>
                <a:gd name="T3" fmla="*/ 22 h 490"/>
                <a:gd name="T4" fmla="*/ 2356 w 2358"/>
                <a:gd name="T5" fmla="*/ 14 h 490"/>
                <a:gd name="T6" fmla="*/ 2352 w 2358"/>
                <a:gd name="T7" fmla="*/ 6 h 490"/>
                <a:gd name="T8" fmla="*/ 2344 w 2358"/>
                <a:gd name="T9" fmla="*/ 2 h 490"/>
                <a:gd name="T10" fmla="*/ 2336 w 2358"/>
                <a:gd name="T11" fmla="*/ 0 h 490"/>
                <a:gd name="T12" fmla="*/ 22 w 2358"/>
                <a:gd name="T13" fmla="*/ 0 h 490"/>
                <a:gd name="T14" fmla="*/ 22 w 2358"/>
                <a:gd name="T15" fmla="*/ 0 h 490"/>
                <a:gd name="T16" fmla="*/ 14 w 2358"/>
                <a:gd name="T17" fmla="*/ 2 h 490"/>
                <a:gd name="T18" fmla="*/ 6 w 2358"/>
                <a:gd name="T19" fmla="*/ 6 h 490"/>
                <a:gd name="T20" fmla="*/ 2 w 2358"/>
                <a:gd name="T21" fmla="*/ 14 h 490"/>
                <a:gd name="T22" fmla="*/ 0 w 2358"/>
                <a:gd name="T23" fmla="*/ 22 h 490"/>
                <a:gd name="T24" fmla="*/ 0 w 2358"/>
                <a:gd name="T25" fmla="*/ 466 h 490"/>
                <a:gd name="T26" fmla="*/ 0 w 2358"/>
                <a:gd name="T27" fmla="*/ 466 h 490"/>
                <a:gd name="T28" fmla="*/ 2 w 2358"/>
                <a:gd name="T29" fmla="*/ 476 h 490"/>
                <a:gd name="T30" fmla="*/ 6 w 2358"/>
                <a:gd name="T31" fmla="*/ 482 h 490"/>
                <a:gd name="T32" fmla="*/ 14 w 2358"/>
                <a:gd name="T33" fmla="*/ 488 h 490"/>
                <a:gd name="T34" fmla="*/ 22 w 2358"/>
                <a:gd name="T35" fmla="*/ 490 h 490"/>
                <a:gd name="T36" fmla="*/ 2336 w 2358"/>
                <a:gd name="T37" fmla="*/ 490 h 490"/>
                <a:gd name="T38" fmla="*/ 2336 w 2358"/>
                <a:gd name="T39" fmla="*/ 490 h 490"/>
                <a:gd name="T40" fmla="*/ 2344 w 2358"/>
                <a:gd name="T41" fmla="*/ 488 h 490"/>
                <a:gd name="T42" fmla="*/ 2352 w 2358"/>
                <a:gd name="T43" fmla="*/ 482 h 490"/>
                <a:gd name="T44" fmla="*/ 2356 w 2358"/>
                <a:gd name="T45" fmla="*/ 476 h 490"/>
                <a:gd name="T46" fmla="*/ 2358 w 2358"/>
                <a:gd name="T47" fmla="*/ 466 h 490"/>
                <a:gd name="T48" fmla="*/ 2358 w 2358"/>
                <a:gd name="T49" fmla="*/ 2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8" h="490">
                  <a:moveTo>
                    <a:pt x="2358" y="22"/>
                  </a:moveTo>
                  <a:lnTo>
                    <a:pt x="2358" y="22"/>
                  </a:lnTo>
                  <a:lnTo>
                    <a:pt x="2356" y="14"/>
                  </a:lnTo>
                  <a:lnTo>
                    <a:pt x="2352" y="6"/>
                  </a:lnTo>
                  <a:lnTo>
                    <a:pt x="2344" y="2"/>
                  </a:lnTo>
                  <a:lnTo>
                    <a:pt x="233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476"/>
                  </a:lnTo>
                  <a:lnTo>
                    <a:pt x="6" y="482"/>
                  </a:lnTo>
                  <a:lnTo>
                    <a:pt x="14" y="488"/>
                  </a:lnTo>
                  <a:lnTo>
                    <a:pt x="22" y="490"/>
                  </a:lnTo>
                  <a:lnTo>
                    <a:pt x="2336" y="490"/>
                  </a:lnTo>
                  <a:lnTo>
                    <a:pt x="2336" y="490"/>
                  </a:lnTo>
                  <a:lnTo>
                    <a:pt x="2344" y="488"/>
                  </a:lnTo>
                  <a:lnTo>
                    <a:pt x="2352" y="482"/>
                  </a:lnTo>
                  <a:lnTo>
                    <a:pt x="2356" y="476"/>
                  </a:lnTo>
                  <a:lnTo>
                    <a:pt x="2358" y="466"/>
                  </a:lnTo>
                  <a:lnTo>
                    <a:pt x="2358" y="22"/>
                  </a:lnTo>
                  <a:close/>
                </a:path>
              </a:pathLst>
            </a:custGeom>
            <a:solidFill>
              <a:srgbClr val="00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2" name="Freeform 85">
              <a:extLst>
                <a:ext uri="{FF2B5EF4-FFF2-40B4-BE49-F238E27FC236}">
                  <a16:creationId xmlns:a16="http://schemas.microsoft.com/office/drawing/2014/main" id="{7B9F29CB-C0D2-4CB2-B83C-AD150E5E9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1208088"/>
              <a:ext cx="393700" cy="777875"/>
            </a:xfrm>
            <a:custGeom>
              <a:avLst/>
              <a:gdLst>
                <a:gd name="T0" fmla="*/ 248 w 248"/>
                <a:gd name="T1" fmla="*/ 244 h 490"/>
                <a:gd name="T2" fmla="*/ 102 w 248"/>
                <a:gd name="T3" fmla="*/ 490 h 490"/>
                <a:gd name="T4" fmla="*/ 0 w 248"/>
                <a:gd name="T5" fmla="*/ 490 h 490"/>
                <a:gd name="T6" fmla="*/ 146 w 248"/>
                <a:gd name="T7" fmla="*/ 244 h 490"/>
                <a:gd name="T8" fmla="*/ 0 w 248"/>
                <a:gd name="T9" fmla="*/ 0 h 490"/>
                <a:gd name="T10" fmla="*/ 102 w 248"/>
                <a:gd name="T11" fmla="*/ 0 h 490"/>
                <a:gd name="T12" fmla="*/ 248 w 248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490">
                  <a:moveTo>
                    <a:pt x="248" y="244"/>
                  </a:moveTo>
                  <a:lnTo>
                    <a:pt x="102" y="490"/>
                  </a:lnTo>
                  <a:lnTo>
                    <a:pt x="0" y="490"/>
                  </a:lnTo>
                  <a:lnTo>
                    <a:pt x="146" y="244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248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3" name="Freeform 86">
              <a:extLst>
                <a:ext uri="{FF2B5EF4-FFF2-40B4-BE49-F238E27FC236}">
                  <a16:creationId xmlns:a16="http://schemas.microsoft.com/office/drawing/2014/main" id="{4386AF7D-E263-4358-8B56-B248AF9E1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120808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4" name="Freeform 87">
              <a:extLst>
                <a:ext uri="{FF2B5EF4-FFF2-40B4-BE49-F238E27FC236}">
                  <a16:creationId xmlns:a16="http://schemas.microsoft.com/office/drawing/2014/main" id="{62ED287E-DC31-45AD-AD4C-F9207DA3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20808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68" name="그룹 4167">
            <a:extLst>
              <a:ext uri="{FF2B5EF4-FFF2-40B4-BE49-F238E27FC236}">
                <a16:creationId xmlns:a16="http://schemas.microsoft.com/office/drawing/2014/main" id="{F7D930A6-80D4-4257-811E-6C5F27166EFA}"/>
              </a:ext>
            </a:extLst>
          </p:cNvPr>
          <p:cNvGrpSpPr/>
          <p:nvPr/>
        </p:nvGrpSpPr>
        <p:grpSpPr>
          <a:xfrm>
            <a:off x="1301750" y="1635125"/>
            <a:ext cx="1866900" cy="2238375"/>
            <a:chOff x="1368425" y="1033463"/>
            <a:chExt cx="1866900" cy="2238375"/>
          </a:xfrm>
        </p:grpSpPr>
        <p:sp>
          <p:nvSpPr>
            <p:cNvPr id="4145" name="Rectangle 88">
              <a:extLst>
                <a:ext uri="{FF2B5EF4-FFF2-40B4-BE49-F238E27FC236}">
                  <a16:creationId xmlns:a16="http://schemas.microsoft.com/office/drawing/2014/main" id="{3A028C02-FC32-4653-9576-656E46C0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850" y="2366963"/>
              <a:ext cx="146050" cy="904875"/>
            </a:xfrm>
            <a:prstGeom prst="rect">
              <a:avLst/>
            </a:prstGeom>
            <a:solidFill>
              <a:srgbClr val="CA6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6" name="Rectangle 89">
              <a:extLst>
                <a:ext uri="{FF2B5EF4-FFF2-40B4-BE49-F238E27FC236}">
                  <a16:creationId xmlns:a16="http://schemas.microsoft.com/office/drawing/2014/main" id="{2F9BEA72-9110-4AF8-A2E3-D401478AE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800" y="2747963"/>
              <a:ext cx="1225550" cy="146050"/>
            </a:xfrm>
            <a:prstGeom prst="rect">
              <a:avLst/>
            </a:prstGeom>
            <a:solidFill>
              <a:srgbClr val="E8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7" name="Freeform 90">
              <a:extLst>
                <a:ext uri="{FF2B5EF4-FFF2-40B4-BE49-F238E27FC236}">
                  <a16:creationId xmlns:a16="http://schemas.microsoft.com/office/drawing/2014/main" id="{17B2DDD0-EDCB-4847-B3F7-9C8FE4564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5" y="2325688"/>
              <a:ext cx="520700" cy="946150"/>
            </a:xfrm>
            <a:custGeom>
              <a:avLst/>
              <a:gdLst>
                <a:gd name="T0" fmla="*/ 328 w 328"/>
                <a:gd name="T1" fmla="*/ 34 h 596"/>
                <a:gd name="T2" fmla="*/ 98 w 328"/>
                <a:gd name="T3" fmla="*/ 596 h 596"/>
                <a:gd name="T4" fmla="*/ 0 w 328"/>
                <a:gd name="T5" fmla="*/ 596 h 596"/>
                <a:gd name="T6" fmla="*/ 242 w 328"/>
                <a:gd name="T7" fmla="*/ 0 h 596"/>
                <a:gd name="T8" fmla="*/ 328 w 328"/>
                <a:gd name="T9" fmla="*/ 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596">
                  <a:moveTo>
                    <a:pt x="328" y="34"/>
                  </a:moveTo>
                  <a:lnTo>
                    <a:pt x="98" y="596"/>
                  </a:lnTo>
                  <a:lnTo>
                    <a:pt x="0" y="596"/>
                  </a:lnTo>
                  <a:lnTo>
                    <a:pt x="242" y="0"/>
                  </a:lnTo>
                  <a:lnTo>
                    <a:pt x="328" y="34"/>
                  </a:lnTo>
                  <a:close/>
                </a:path>
              </a:pathLst>
            </a:custGeom>
            <a:solidFill>
              <a:srgbClr val="EBA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8" name="Freeform 91">
              <a:extLst>
                <a:ext uri="{FF2B5EF4-FFF2-40B4-BE49-F238E27FC236}">
                  <a16:creationId xmlns:a16="http://schemas.microsoft.com/office/drawing/2014/main" id="{9AB1C5A3-417B-4A2B-BCE9-D71032443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825" y="2309813"/>
              <a:ext cx="527050" cy="962025"/>
            </a:xfrm>
            <a:custGeom>
              <a:avLst/>
              <a:gdLst>
                <a:gd name="T0" fmla="*/ 332 w 332"/>
                <a:gd name="T1" fmla="*/ 606 h 606"/>
                <a:gd name="T2" fmla="*/ 234 w 332"/>
                <a:gd name="T3" fmla="*/ 606 h 606"/>
                <a:gd name="T4" fmla="*/ 0 w 332"/>
                <a:gd name="T5" fmla="*/ 34 h 606"/>
                <a:gd name="T6" fmla="*/ 86 w 332"/>
                <a:gd name="T7" fmla="*/ 0 h 606"/>
                <a:gd name="T8" fmla="*/ 332 w 332"/>
                <a:gd name="T9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06">
                  <a:moveTo>
                    <a:pt x="332" y="606"/>
                  </a:moveTo>
                  <a:lnTo>
                    <a:pt x="234" y="606"/>
                  </a:lnTo>
                  <a:lnTo>
                    <a:pt x="0" y="34"/>
                  </a:lnTo>
                  <a:lnTo>
                    <a:pt x="86" y="0"/>
                  </a:lnTo>
                  <a:lnTo>
                    <a:pt x="332" y="606"/>
                  </a:lnTo>
                  <a:close/>
                </a:path>
              </a:pathLst>
            </a:custGeom>
            <a:solidFill>
              <a:srgbClr val="EBA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49" name="Freeform 92">
              <a:extLst>
                <a:ext uri="{FF2B5EF4-FFF2-40B4-BE49-F238E27FC236}">
                  <a16:creationId xmlns:a16="http://schemas.microsoft.com/office/drawing/2014/main" id="{264BFE0E-9A80-4120-94A8-2A1DCB21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5" y="1103313"/>
              <a:ext cx="863600" cy="1238250"/>
            </a:xfrm>
            <a:custGeom>
              <a:avLst/>
              <a:gdLst>
                <a:gd name="T0" fmla="*/ 544 w 544"/>
                <a:gd name="T1" fmla="*/ 0 h 780"/>
                <a:gd name="T2" fmla="*/ 544 w 544"/>
                <a:gd name="T3" fmla="*/ 780 h 780"/>
                <a:gd name="T4" fmla="*/ 20 w 544"/>
                <a:gd name="T5" fmla="*/ 780 h 780"/>
                <a:gd name="T6" fmla="*/ 20 w 544"/>
                <a:gd name="T7" fmla="*/ 780 h 780"/>
                <a:gd name="T8" fmla="*/ 12 w 544"/>
                <a:gd name="T9" fmla="*/ 780 h 780"/>
                <a:gd name="T10" fmla="*/ 6 w 544"/>
                <a:gd name="T11" fmla="*/ 776 h 780"/>
                <a:gd name="T12" fmla="*/ 2 w 544"/>
                <a:gd name="T13" fmla="*/ 770 h 780"/>
                <a:gd name="T14" fmla="*/ 0 w 544"/>
                <a:gd name="T15" fmla="*/ 762 h 780"/>
                <a:gd name="T16" fmla="*/ 0 w 544"/>
                <a:gd name="T17" fmla="*/ 18 h 780"/>
                <a:gd name="T18" fmla="*/ 0 w 544"/>
                <a:gd name="T19" fmla="*/ 18 h 780"/>
                <a:gd name="T20" fmla="*/ 2 w 544"/>
                <a:gd name="T21" fmla="*/ 12 h 780"/>
                <a:gd name="T22" fmla="*/ 6 w 544"/>
                <a:gd name="T23" fmla="*/ 6 h 780"/>
                <a:gd name="T24" fmla="*/ 12 w 544"/>
                <a:gd name="T25" fmla="*/ 2 h 780"/>
                <a:gd name="T26" fmla="*/ 20 w 544"/>
                <a:gd name="T27" fmla="*/ 0 h 780"/>
                <a:gd name="T28" fmla="*/ 544 w 544"/>
                <a:gd name="T2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4" h="780">
                  <a:moveTo>
                    <a:pt x="544" y="0"/>
                  </a:moveTo>
                  <a:lnTo>
                    <a:pt x="544" y="780"/>
                  </a:lnTo>
                  <a:lnTo>
                    <a:pt x="20" y="780"/>
                  </a:lnTo>
                  <a:lnTo>
                    <a:pt x="20" y="780"/>
                  </a:lnTo>
                  <a:lnTo>
                    <a:pt x="12" y="780"/>
                  </a:lnTo>
                  <a:lnTo>
                    <a:pt x="6" y="776"/>
                  </a:lnTo>
                  <a:lnTo>
                    <a:pt x="2" y="770"/>
                  </a:lnTo>
                  <a:lnTo>
                    <a:pt x="0" y="76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20" y="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3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0" name="Freeform 93">
              <a:extLst>
                <a:ext uri="{FF2B5EF4-FFF2-40B4-BE49-F238E27FC236}">
                  <a16:creationId xmlns:a16="http://schemas.microsoft.com/office/drawing/2014/main" id="{EFD6F756-AC48-4FF9-BE4C-EAE0996C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8425" y="1033463"/>
              <a:ext cx="1866900" cy="1377950"/>
            </a:xfrm>
            <a:custGeom>
              <a:avLst/>
              <a:gdLst>
                <a:gd name="T0" fmla="*/ 64 w 1176"/>
                <a:gd name="T1" fmla="*/ 0 h 868"/>
                <a:gd name="T2" fmla="*/ 50 w 1176"/>
                <a:gd name="T3" fmla="*/ 0 h 868"/>
                <a:gd name="T4" fmla="*/ 28 w 1176"/>
                <a:gd name="T5" fmla="*/ 10 h 868"/>
                <a:gd name="T6" fmla="*/ 10 w 1176"/>
                <a:gd name="T7" fmla="*/ 28 h 868"/>
                <a:gd name="T8" fmla="*/ 2 w 1176"/>
                <a:gd name="T9" fmla="*/ 50 h 868"/>
                <a:gd name="T10" fmla="*/ 0 w 1176"/>
                <a:gd name="T11" fmla="*/ 806 h 868"/>
                <a:gd name="T12" fmla="*/ 2 w 1176"/>
                <a:gd name="T13" fmla="*/ 818 h 868"/>
                <a:gd name="T14" fmla="*/ 10 w 1176"/>
                <a:gd name="T15" fmla="*/ 842 h 868"/>
                <a:gd name="T16" fmla="*/ 28 w 1176"/>
                <a:gd name="T17" fmla="*/ 858 h 868"/>
                <a:gd name="T18" fmla="*/ 50 w 1176"/>
                <a:gd name="T19" fmla="*/ 868 h 868"/>
                <a:gd name="T20" fmla="*/ 1112 w 1176"/>
                <a:gd name="T21" fmla="*/ 868 h 868"/>
                <a:gd name="T22" fmla="*/ 1126 w 1176"/>
                <a:gd name="T23" fmla="*/ 868 h 868"/>
                <a:gd name="T24" fmla="*/ 1148 w 1176"/>
                <a:gd name="T25" fmla="*/ 858 h 868"/>
                <a:gd name="T26" fmla="*/ 1166 w 1176"/>
                <a:gd name="T27" fmla="*/ 842 h 868"/>
                <a:gd name="T28" fmla="*/ 1174 w 1176"/>
                <a:gd name="T29" fmla="*/ 818 h 868"/>
                <a:gd name="T30" fmla="*/ 1176 w 1176"/>
                <a:gd name="T31" fmla="*/ 62 h 868"/>
                <a:gd name="T32" fmla="*/ 1174 w 1176"/>
                <a:gd name="T33" fmla="*/ 50 h 868"/>
                <a:gd name="T34" fmla="*/ 1166 w 1176"/>
                <a:gd name="T35" fmla="*/ 28 h 868"/>
                <a:gd name="T36" fmla="*/ 1148 w 1176"/>
                <a:gd name="T37" fmla="*/ 10 h 868"/>
                <a:gd name="T38" fmla="*/ 1126 w 1176"/>
                <a:gd name="T39" fmla="*/ 0 h 868"/>
                <a:gd name="T40" fmla="*/ 1112 w 1176"/>
                <a:gd name="T41" fmla="*/ 0 h 868"/>
                <a:gd name="T42" fmla="*/ 1132 w 1176"/>
                <a:gd name="T43" fmla="*/ 806 h 868"/>
                <a:gd name="T44" fmla="*/ 1126 w 1176"/>
                <a:gd name="T45" fmla="*/ 820 h 868"/>
                <a:gd name="T46" fmla="*/ 1112 w 1176"/>
                <a:gd name="T47" fmla="*/ 824 h 868"/>
                <a:gd name="T48" fmla="*/ 64 w 1176"/>
                <a:gd name="T49" fmla="*/ 824 h 868"/>
                <a:gd name="T50" fmla="*/ 50 w 1176"/>
                <a:gd name="T51" fmla="*/ 820 h 868"/>
                <a:gd name="T52" fmla="*/ 44 w 1176"/>
                <a:gd name="T53" fmla="*/ 806 h 868"/>
                <a:gd name="T54" fmla="*/ 44 w 1176"/>
                <a:gd name="T55" fmla="*/ 62 h 868"/>
                <a:gd name="T56" fmla="*/ 50 w 1176"/>
                <a:gd name="T57" fmla="*/ 50 h 868"/>
                <a:gd name="T58" fmla="*/ 64 w 1176"/>
                <a:gd name="T59" fmla="*/ 44 h 868"/>
                <a:gd name="T60" fmla="*/ 1112 w 1176"/>
                <a:gd name="T61" fmla="*/ 44 h 868"/>
                <a:gd name="T62" fmla="*/ 1126 w 1176"/>
                <a:gd name="T63" fmla="*/ 50 h 868"/>
                <a:gd name="T64" fmla="*/ 1132 w 1176"/>
                <a:gd name="T65" fmla="*/ 62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6" h="868">
                  <a:moveTo>
                    <a:pt x="1112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50" y="0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2"/>
                  </a:lnTo>
                  <a:lnTo>
                    <a:pt x="0" y="806"/>
                  </a:lnTo>
                  <a:lnTo>
                    <a:pt x="0" y="806"/>
                  </a:lnTo>
                  <a:lnTo>
                    <a:pt x="2" y="818"/>
                  </a:lnTo>
                  <a:lnTo>
                    <a:pt x="6" y="830"/>
                  </a:lnTo>
                  <a:lnTo>
                    <a:pt x="10" y="842"/>
                  </a:lnTo>
                  <a:lnTo>
                    <a:pt x="18" y="850"/>
                  </a:lnTo>
                  <a:lnTo>
                    <a:pt x="28" y="858"/>
                  </a:lnTo>
                  <a:lnTo>
                    <a:pt x="38" y="864"/>
                  </a:lnTo>
                  <a:lnTo>
                    <a:pt x="50" y="868"/>
                  </a:lnTo>
                  <a:lnTo>
                    <a:pt x="64" y="868"/>
                  </a:lnTo>
                  <a:lnTo>
                    <a:pt x="1112" y="868"/>
                  </a:lnTo>
                  <a:lnTo>
                    <a:pt x="1112" y="868"/>
                  </a:lnTo>
                  <a:lnTo>
                    <a:pt x="1126" y="868"/>
                  </a:lnTo>
                  <a:lnTo>
                    <a:pt x="1138" y="864"/>
                  </a:lnTo>
                  <a:lnTo>
                    <a:pt x="1148" y="858"/>
                  </a:lnTo>
                  <a:lnTo>
                    <a:pt x="1158" y="850"/>
                  </a:lnTo>
                  <a:lnTo>
                    <a:pt x="1166" y="842"/>
                  </a:lnTo>
                  <a:lnTo>
                    <a:pt x="1170" y="830"/>
                  </a:lnTo>
                  <a:lnTo>
                    <a:pt x="1174" y="818"/>
                  </a:lnTo>
                  <a:lnTo>
                    <a:pt x="1176" y="806"/>
                  </a:lnTo>
                  <a:lnTo>
                    <a:pt x="1176" y="62"/>
                  </a:lnTo>
                  <a:lnTo>
                    <a:pt x="1176" y="62"/>
                  </a:lnTo>
                  <a:lnTo>
                    <a:pt x="1174" y="50"/>
                  </a:lnTo>
                  <a:lnTo>
                    <a:pt x="1170" y="38"/>
                  </a:lnTo>
                  <a:lnTo>
                    <a:pt x="1166" y="28"/>
                  </a:lnTo>
                  <a:lnTo>
                    <a:pt x="1158" y="18"/>
                  </a:lnTo>
                  <a:lnTo>
                    <a:pt x="1148" y="10"/>
                  </a:lnTo>
                  <a:lnTo>
                    <a:pt x="1138" y="4"/>
                  </a:lnTo>
                  <a:lnTo>
                    <a:pt x="1126" y="0"/>
                  </a:lnTo>
                  <a:lnTo>
                    <a:pt x="1112" y="0"/>
                  </a:lnTo>
                  <a:lnTo>
                    <a:pt x="1112" y="0"/>
                  </a:lnTo>
                  <a:close/>
                  <a:moveTo>
                    <a:pt x="1132" y="806"/>
                  </a:moveTo>
                  <a:lnTo>
                    <a:pt x="1132" y="806"/>
                  </a:lnTo>
                  <a:lnTo>
                    <a:pt x="1130" y="814"/>
                  </a:lnTo>
                  <a:lnTo>
                    <a:pt x="1126" y="820"/>
                  </a:lnTo>
                  <a:lnTo>
                    <a:pt x="1120" y="824"/>
                  </a:lnTo>
                  <a:lnTo>
                    <a:pt x="1112" y="824"/>
                  </a:lnTo>
                  <a:lnTo>
                    <a:pt x="64" y="824"/>
                  </a:lnTo>
                  <a:lnTo>
                    <a:pt x="64" y="824"/>
                  </a:lnTo>
                  <a:lnTo>
                    <a:pt x="56" y="824"/>
                  </a:lnTo>
                  <a:lnTo>
                    <a:pt x="50" y="820"/>
                  </a:lnTo>
                  <a:lnTo>
                    <a:pt x="46" y="814"/>
                  </a:lnTo>
                  <a:lnTo>
                    <a:pt x="44" y="806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56"/>
                  </a:lnTo>
                  <a:lnTo>
                    <a:pt x="50" y="50"/>
                  </a:lnTo>
                  <a:lnTo>
                    <a:pt x="56" y="46"/>
                  </a:lnTo>
                  <a:lnTo>
                    <a:pt x="64" y="44"/>
                  </a:lnTo>
                  <a:lnTo>
                    <a:pt x="1112" y="44"/>
                  </a:lnTo>
                  <a:lnTo>
                    <a:pt x="1112" y="44"/>
                  </a:lnTo>
                  <a:lnTo>
                    <a:pt x="1120" y="46"/>
                  </a:lnTo>
                  <a:lnTo>
                    <a:pt x="1126" y="50"/>
                  </a:lnTo>
                  <a:lnTo>
                    <a:pt x="1130" y="56"/>
                  </a:lnTo>
                  <a:lnTo>
                    <a:pt x="1132" y="62"/>
                  </a:lnTo>
                  <a:lnTo>
                    <a:pt x="1132" y="806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1" name="Freeform 94">
              <a:extLst>
                <a:ext uri="{FF2B5EF4-FFF2-40B4-BE49-F238E27FC236}">
                  <a16:creationId xmlns:a16="http://schemas.microsoft.com/office/drawing/2014/main" id="{BA21FD27-5085-498D-A432-C271122D9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75" y="1103313"/>
              <a:ext cx="863600" cy="1238250"/>
            </a:xfrm>
            <a:custGeom>
              <a:avLst/>
              <a:gdLst>
                <a:gd name="T0" fmla="*/ 544 w 544"/>
                <a:gd name="T1" fmla="*/ 18 h 780"/>
                <a:gd name="T2" fmla="*/ 544 w 544"/>
                <a:gd name="T3" fmla="*/ 762 h 780"/>
                <a:gd name="T4" fmla="*/ 544 w 544"/>
                <a:gd name="T5" fmla="*/ 762 h 780"/>
                <a:gd name="T6" fmla="*/ 542 w 544"/>
                <a:gd name="T7" fmla="*/ 770 h 780"/>
                <a:gd name="T8" fmla="*/ 538 w 544"/>
                <a:gd name="T9" fmla="*/ 776 h 780"/>
                <a:gd name="T10" fmla="*/ 532 w 544"/>
                <a:gd name="T11" fmla="*/ 780 h 780"/>
                <a:gd name="T12" fmla="*/ 524 w 544"/>
                <a:gd name="T13" fmla="*/ 780 h 780"/>
                <a:gd name="T14" fmla="*/ 0 w 544"/>
                <a:gd name="T15" fmla="*/ 780 h 780"/>
                <a:gd name="T16" fmla="*/ 0 w 544"/>
                <a:gd name="T17" fmla="*/ 0 h 780"/>
                <a:gd name="T18" fmla="*/ 524 w 544"/>
                <a:gd name="T19" fmla="*/ 0 h 780"/>
                <a:gd name="T20" fmla="*/ 524 w 544"/>
                <a:gd name="T21" fmla="*/ 0 h 780"/>
                <a:gd name="T22" fmla="*/ 532 w 544"/>
                <a:gd name="T23" fmla="*/ 2 h 780"/>
                <a:gd name="T24" fmla="*/ 538 w 544"/>
                <a:gd name="T25" fmla="*/ 6 h 780"/>
                <a:gd name="T26" fmla="*/ 542 w 544"/>
                <a:gd name="T27" fmla="*/ 12 h 780"/>
                <a:gd name="T28" fmla="*/ 544 w 544"/>
                <a:gd name="T29" fmla="*/ 18 h 780"/>
                <a:gd name="T30" fmla="*/ 544 w 544"/>
                <a:gd name="T31" fmla="*/ 18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4" h="780">
                  <a:moveTo>
                    <a:pt x="544" y="18"/>
                  </a:moveTo>
                  <a:lnTo>
                    <a:pt x="544" y="762"/>
                  </a:lnTo>
                  <a:lnTo>
                    <a:pt x="544" y="762"/>
                  </a:lnTo>
                  <a:lnTo>
                    <a:pt x="542" y="770"/>
                  </a:lnTo>
                  <a:lnTo>
                    <a:pt x="538" y="776"/>
                  </a:lnTo>
                  <a:lnTo>
                    <a:pt x="532" y="780"/>
                  </a:lnTo>
                  <a:lnTo>
                    <a:pt x="524" y="780"/>
                  </a:lnTo>
                  <a:lnTo>
                    <a:pt x="0" y="780"/>
                  </a:lnTo>
                  <a:lnTo>
                    <a:pt x="0" y="0"/>
                  </a:lnTo>
                  <a:lnTo>
                    <a:pt x="524" y="0"/>
                  </a:lnTo>
                  <a:lnTo>
                    <a:pt x="524" y="0"/>
                  </a:lnTo>
                  <a:lnTo>
                    <a:pt x="532" y="2"/>
                  </a:lnTo>
                  <a:lnTo>
                    <a:pt x="538" y="6"/>
                  </a:lnTo>
                  <a:lnTo>
                    <a:pt x="542" y="12"/>
                  </a:lnTo>
                  <a:lnTo>
                    <a:pt x="544" y="18"/>
                  </a:lnTo>
                  <a:lnTo>
                    <a:pt x="544" y="18"/>
                  </a:lnTo>
                  <a:close/>
                </a:path>
              </a:pathLst>
            </a:custGeom>
            <a:solidFill>
              <a:srgbClr val="005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2" name="Freeform 95">
              <a:extLst>
                <a:ext uri="{FF2B5EF4-FFF2-40B4-BE49-F238E27FC236}">
                  <a16:creationId xmlns:a16="http://schemas.microsoft.com/office/drawing/2014/main" id="{4C67A488-6E84-4005-8348-C5B9C172B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775" y="2262188"/>
              <a:ext cx="209550" cy="79375"/>
            </a:xfrm>
            <a:custGeom>
              <a:avLst/>
              <a:gdLst>
                <a:gd name="T0" fmla="*/ 132 w 132"/>
                <a:gd name="T1" fmla="*/ 0 h 50"/>
                <a:gd name="T2" fmla="*/ 26 w 132"/>
                <a:gd name="T3" fmla="*/ 0 h 50"/>
                <a:gd name="T4" fmla="*/ 26 w 132"/>
                <a:gd name="T5" fmla="*/ 0 h 50"/>
                <a:gd name="T6" fmla="*/ 16 w 132"/>
                <a:gd name="T7" fmla="*/ 2 h 50"/>
                <a:gd name="T8" fmla="*/ 8 w 132"/>
                <a:gd name="T9" fmla="*/ 8 h 50"/>
                <a:gd name="T10" fmla="*/ 2 w 132"/>
                <a:gd name="T11" fmla="*/ 16 h 50"/>
                <a:gd name="T12" fmla="*/ 0 w 132"/>
                <a:gd name="T13" fmla="*/ 26 h 50"/>
                <a:gd name="T14" fmla="*/ 0 w 132"/>
                <a:gd name="T15" fmla="*/ 26 h 50"/>
                <a:gd name="T16" fmla="*/ 2 w 132"/>
                <a:gd name="T17" fmla="*/ 36 h 50"/>
                <a:gd name="T18" fmla="*/ 8 w 132"/>
                <a:gd name="T19" fmla="*/ 44 h 50"/>
                <a:gd name="T20" fmla="*/ 16 w 132"/>
                <a:gd name="T21" fmla="*/ 48 h 50"/>
                <a:gd name="T22" fmla="*/ 26 w 132"/>
                <a:gd name="T23" fmla="*/ 50 h 50"/>
                <a:gd name="T24" fmla="*/ 112 w 132"/>
                <a:gd name="T25" fmla="*/ 50 h 50"/>
                <a:gd name="T26" fmla="*/ 132 w 132"/>
                <a:gd name="T2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50">
                  <a:moveTo>
                    <a:pt x="132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6"/>
                  </a:lnTo>
                  <a:lnTo>
                    <a:pt x="8" y="44"/>
                  </a:lnTo>
                  <a:lnTo>
                    <a:pt x="16" y="48"/>
                  </a:lnTo>
                  <a:lnTo>
                    <a:pt x="26" y="50"/>
                  </a:lnTo>
                  <a:lnTo>
                    <a:pt x="112" y="5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8D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3" name="Rectangle 96">
              <a:extLst>
                <a:ext uri="{FF2B5EF4-FFF2-40B4-BE49-F238E27FC236}">
                  <a16:creationId xmlns:a16="http://schemas.microsoft.com/office/drawing/2014/main" id="{BD6EC744-E60F-4B4F-BD90-A619C207E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025" y="2303463"/>
              <a:ext cx="454025" cy="38100"/>
            </a:xfrm>
            <a:prstGeom prst="rect">
              <a:avLst/>
            </a:prstGeom>
            <a:solidFill>
              <a:srgbClr val="16C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4" name="Freeform 97">
              <a:extLst>
                <a:ext uri="{FF2B5EF4-FFF2-40B4-BE49-F238E27FC236}">
                  <a16:creationId xmlns:a16="http://schemas.microsoft.com/office/drawing/2014/main" id="{D33F05AD-8D54-49EB-AA27-F628B23B1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0" y="2303463"/>
              <a:ext cx="298450" cy="231775"/>
            </a:xfrm>
            <a:custGeom>
              <a:avLst/>
              <a:gdLst>
                <a:gd name="T0" fmla="*/ 188 w 188"/>
                <a:gd name="T1" fmla="*/ 0 h 146"/>
                <a:gd name="T2" fmla="*/ 188 w 188"/>
                <a:gd name="T3" fmla="*/ 146 h 146"/>
                <a:gd name="T4" fmla="*/ 0 w 188"/>
                <a:gd name="T5" fmla="*/ 0 h 146"/>
                <a:gd name="T6" fmla="*/ 188 w 188"/>
                <a:gd name="T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46">
                  <a:moveTo>
                    <a:pt x="188" y="0"/>
                  </a:moveTo>
                  <a:lnTo>
                    <a:pt x="188" y="146"/>
                  </a:lnTo>
                  <a:lnTo>
                    <a:pt x="0" y="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0AD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5" name="Freeform 98">
              <a:extLst>
                <a:ext uri="{FF2B5EF4-FFF2-40B4-BE49-F238E27FC236}">
                  <a16:creationId xmlns:a16="http://schemas.microsoft.com/office/drawing/2014/main" id="{F70149E7-72CF-4F1B-917D-1758CF8E0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375" y="2411413"/>
              <a:ext cx="196850" cy="92075"/>
            </a:xfrm>
            <a:custGeom>
              <a:avLst/>
              <a:gdLst>
                <a:gd name="T0" fmla="*/ 24 w 124"/>
                <a:gd name="T1" fmla="*/ 0 h 58"/>
                <a:gd name="T2" fmla="*/ 124 w 124"/>
                <a:gd name="T3" fmla="*/ 0 h 58"/>
                <a:gd name="T4" fmla="*/ 100 w 124"/>
                <a:gd name="T5" fmla="*/ 58 h 58"/>
                <a:gd name="T6" fmla="*/ 0 w 124"/>
                <a:gd name="T7" fmla="*/ 58 h 58"/>
                <a:gd name="T8" fmla="*/ 24 w 124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8">
                  <a:moveTo>
                    <a:pt x="24" y="0"/>
                  </a:moveTo>
                  <a:lnTo>
                    <a:pt x="124" y="0"/>
                  </a:lnTo>
                  <a:lnTo>
                    <a:pt x="100" y="58"/>
                  </a:lnTo>
                  <a:lnTo>
                    <a:pt x="0" y="5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8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6" name="Freeform 99">
              <a:extLst>
                <a:ext uri="{FF2B5EF4-FFF2-40B4-BE49-F238E27FC236}">
                  <a16:creationId xmlns:a16="http://schemas.microsoft.com/office/drawing/2014/main" id="{8A12F109-A27C-464A-8A6F-FEF8578DF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875" y="2411413"/>
              <a:ext cx="196850" cy="92075"/>
            </a:xfrm>
            <a:custGeom>
              <a:avLst/>
              <a:gdLst>
                <a:gd name="T0" fmla="*/ 124 w 124"/>
                <a:gd name="T1" fmla="*/ 58 h 58"/>
                <a:gd name="T2" fmla="*/ 24 w 124"/>
                <a:gd name="T3" fmla="*/ 58 h 58"/>
                <a:gd name="T4" fmla="*/ 0 w 124"/>
                <a:gd name="T5" fmla="*/ 0 h 58"/>
                <a:gd name="T6" fmla="*/ 100 w 124"/>
                <a:gd name="T7" fmla="*/ 0 h 58"/>
                <a:gd name="T8" fmla="*/ 124 w 124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8">
                  <a:moveTo>
                    <a:pt x="124" y="58"/>
                  </a:moveTo>
                  <a:lnTo>
                    <a:pt x="24" y="58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24" y="58"/>
                  </a:lnTo>
                  <a:close/>
                </a:path>
              </a:pathLst>
            </a:custGeom>
            <a:solidFill>
              <a:srgbClr val="E8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7" name="Rectangle 100">
              <a:extLst>
                <a:ext uri="{FF2B5EF4-FFF2-40B4-BE49-F238E27FC236}">
                  <a16:creationId xmlns:a16="http://schemas.microsoft.com/office/drawing/2014/main" id="{5E61F5C1-5918-40D6-A154-0E2C16DA8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850" y="2411413"/>
              <a:ext cx="146050" cy="92075"/>
            </a:xfrm>
            <a:prstGeom prst="rect">
              <a:avLst/>
            </a:prstGeom>
            <a:solidFill>
              <a:srgbClr val="AD51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58" name="Rectangle 101">
              <a:extLst>
                <a:ext uri="{FF2B5EF4-FFF2-40B4-BE49-F238E27FC236}">
                  <a16:creationId xmlns:a16="http://schemas.microsoft.com/office/drawing/2014/main" id="{1B8085E3-9E50-4AE1-B364-E3362911D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850" y="2894013"/>
              <a:ext cx="146050" cy="92075"/>
            </a:xfrm>
            <a:prstGeom prst="rect">
              <a:avLst/>
            </a:prstGeom>
            <a:solidFill>
              <a:srgbClr val="AD51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59" name="Rectangle 102">
            <a:extLst>
              <a:ext uri="{FF2B5EF4-FFF2-40B4-BE49-F238E27FC236}">
                <a16:creationId xmlns:a16="http://schemas.microsoft.com/office/drawing/2014/main" id="{40E66629-7E91-4E7A-86A6-5AA37863B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421" y="1048784"/>
            <a:ext cx="86241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5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60" name="Rectangle 103">
            <a:extLst>
              <a:ext uri="{FF2B5EF4-FFF2-40B4-BE49-F238E27FC236}">
                <a16:creationId xmlns:a16="http://schemas.microsoft.com/office/drawing/2014/main" id="{AD57B40D-C83B-469E-9B1D-766B4D770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4056063"/>
            <a:ext cx="11605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61" name="Rectangle 104">
            <a:extLst>
              <a:ext uri="{FF2B5EF4-FFF2-40B4-BE49-F238E27FC236}">
                <a16:creationId xmlns:a16="http://schemas.microsoft.com/office/drawing/2014/main" id="{EAF6ECBF-817A-4695-9936-9CBC656E1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4354513"/>
            <a:ext cx="13561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부가기능구현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62" name="Rectangle 105">
            <a:extLst>
              <a:ext uri="{FF2B5EF4-FFF2-40B4-BE49-F238E27FC236}">
                <a16:creationId xmlns:a16="http://schemas.microsoft.com/office/drawing/2014/main" id="{E7151113-8AE2-4426-B9F7-54B3CDF7B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4656138"/>
            <a:ext cx="16190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</a:t>
            </a:r>
            <a:r>
              <a:rPr lang="ko-KR" altLang="en-US" sz="1400" dirty="0" smtClean="0">
                <a:solidFill>
                  <a:srgbClr val="00643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400" dirty="0" smtClean="0">
                <a:solidFill>
                  <a:srgbClr val="00643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dirty="0" err="1" smtClean="0">
                <a:solidFill>
                  <a:srgbClr val="00643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시큐리티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75" name="그룹 4174">
            <a:extLst>
              <a:ext uri="{FF2B5EF4-FFF2-40B4-BE49-F238E27FC236}">
                <a16:creationId xmlns:a16="http://schemas.microsoft.com/office/drawing/2014/main" id="{0A32B176-A295-42E9-A854-875A67A68A68}"/>
              </a:ext>
            </a:extLst>
          </p:cNvPr>
          <p:cNvGrpSpPr/>
          <p:nvPr/>
        </p:nvGrpSpPr>
        <p:grpSpPr>
          <a:xfrm>
            <a:off x="1419225" y="3992563"/>
            <a:ext cx="6699250" cy="908050"/>
            <a:chOff x="1419225" y="3992563"/>
            <a:chExt cx="6699250" cy="90805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2F5F90C-F9B3-43F9-BF0F-E6E26AED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122738"/>
              <a:ext cx="3743325" cy="777875"/>
            </a:xfrm>
            <a:custGeom>
              <a:avLst/>
              <a:gdLst>
                <a:gd name="T0" fmla="*/ 2358 w 2358"/>
                <a:gd name="T1" fmla="*/ 24 h 490"/>
                <a:gd name="T2" fmla="*/ 2358 w 2358"/>
                <a:gd name="T3" fmla="*/ 466 h 490"/>
                <a:gd name="T4" fmla="*/ 2358 w 2358"/>
                <a:gd name="T5" fmla="*/ 466 h 490"/>
                <a:gd name="T6" fmla="*/ 2356 w 2358"/>
                <a:gd name="T7" fmla="*/ 476 h 490"/>
                <a:gd name="T8" fmla="*/ 2352 w 2358"/>
                <a:gd name="T9" fmla="*/ 482 h 490"/>
                <a:gd name="T10" fmla="*/ 2344 w 2358"/>
                <a:gd name="T11" fmla="*/ 488 h 490"/>
                <a:gd name="T12" fmla="*/ 2336 w 2358"/>
                <a:gd name="T13" fmla="*/ 490 h 490"/>
                <a:gd name="T14" fmla="*/ 22 w 2358"/>
                <a:gd name="T15" fmla="*/ 490 h 490"/>
                <a:gd name="T16" fmla="*/ 22 w 2358"/>
                <a:gd name="T17" fmla="*/ 490 h 490"/>
                <a:gd name="T18" fmla="*/ 14 w 2358"/>
                <a:gd name="T19" fmla="*/ 488 h 490"/>
                <a:gd name="T20" fmla="*/ 6 w 2358"/>
                <a:gd name="T21" fmla="*/ 482 h 490"/>
                <a:gd name="T22" fmla="*/ 2 w 2358"/>
                <a:gd name="T23" fmla="*/ 476 h 490"/>
                <a:gd name="T24" fmla="*/ 0 w 2358"/>
                <a:gd name="T25" fmla="*/ 466 h 490"/>
                <a:gd name="T26" fmla="*/ 0 w 2358"/>
                <a:gd name="T27" fmla="*/ 24 h 490"/>
                <a:gd name="T28" fmla="*/ 0 w 2358"/>
                <a:gd name="T29" fmla="*/ 24 h 490"/>
                <a:gd name="T30" fmla="*/ 2 w 2358"/>
                <a:gd name="T31" fmla="*/ 14 h 490"/>
                <a:gd name="T32" fmla="*/ 6 w 2358"/>
                <a:gd name="T33" fmla="*/ 6 h 490"/>
                <a:gd name="T34" fmla="*/ 14 w 2358"/>
                <a:gd name="T35" fmla="*/ 2 h 490"/>
                <a:gd name="T36" fmla="*/ 22 w 2358"/>
                <a:gd name="T37" fmla="*/ 0 h 490"/>
                <a:gd name="T38" fmla="*/ 2336 w 2358"/>
                <a:gd name="T39" fmla="*/ 0 h 490"/>
                <a:gd name="T40" fmla="*/ 2336 w 2358"/>
                <a:gd name="T41" fmla="*/ 0 h 490"/>
                <a:gd name="T42" fmla="*/ 2344 w 2358"/>
                <a:gd name="T43" fmla="*/ 2 h 490"/>
                <a:gd name="T44" fmla="*/ 2352 w 2358"/>
                <a:gd name="T45" fmla="*/ 6 h 490"/>
                <a:gd name="T46" fmla="*/ 2356 w 2358"/>
                <a:gd name="T47" fmla="*/ 14 h 490"/>
                <a:gd name="T48" fmla="*/ 2358 w 2358"/>
                <a:gd name="T49" fmla="*/ 24 h 490"/>
                <a:gd name="T50" fmla="*/ 2358 w 2358"/>
                <a:gd name="T51" fmla="*/ 2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8" h="490">
                  <a:moveTo>
                    <a:pt x="2358" y="24"/>
                  </a:moveTo>
                  <a:lnTo>
                    <a:pt x="2358" y="466"/>
                  </a:lnTo>
                  <a:lnTo>
                    <a:pt x="2358" y="466"/>
                  </a:lnTo>
                  <a:lnTo>
                    <a:pt x="2356" y="476"/>
                  </a:lnTo>
                  <a:lnTo>
                    <a:pt x="2352" y="482"/>
                  </a:lnTo>
                  <a:lnTo>
                    <a:pt x="2344" y="488"/>
                  </a:lnTo>
                  <a:lnTo>
                    <a:pt x="2336" y="490"/>
                  </a:lnTo>
                  <a:lnTo>
                    <a:pt x="22" y="490"/>
                  </a:lnTo>
                  <a:lnTo>
                    <a:pt x="22" y="490"/>
                  </a:lnTo>
                  <a:lnTo>
                    <a:pt x="14" y="488"/>
                  </a:lnTo>
                  <a:lnTo>
                    <a:pt x="6" y="482"/>
                  </a:lnTo>
                  <a:lnTo>
                    <a:pt x="2" y="476"/>
                  </a:lnTo>
                  <a:lnTo>
                    <a:pt x="0" y="46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336" y="0"/>
                  </a:lnTo>
                  <a:lnTo>
                    <a:pt x="2336" y="0"/>
                  </a:lnTo>
                  <a:lnTo>
                    <a:pt x="2344" y="2"/>
                  </a:lnTo>
                  <a:lnTo>
                    <a:pt x="2352" y="6"/>
                  </a:lnTo>
                  <a:lnTo>
                    <a:pt x="2356" y="14"/>
                  </a:lnTo>
                  <a:lnTo>
                    <a:pt x="2358" y="24"/>
                  </a:lnTo>
                  <a:lnTo>
                    <a:pt x="2358" y="24"/>
                  </a:lnTo>
                  <a:close/>
                </a:path>
              </a:pathLst>
            </a:custGeom>
            <a:solidFill>
              <a:srgbClr val="F45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1" name="Freeform 74">
              <a:extLst>
                <a:ext uri="{FF2B5EF4-FFF2-40B4-BE49-F238E27FC236}">
                  <a16:creationId xmlns:a16="http://schemas.microsoft.com/office/drawing/2014/main" id="{7A117951-4059-4E76-A3B0-94A94E9E0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4122738"/>
              <a:ext cx="393700" cy="777875"/>
            </a:xfrm>
            <a:custGeom>
              <a:avLst/>
              <a:gdLst>
                <a:gd name="T0" fmla="*/ 248 w 248"/>
                <a:gd name="T1" fmla="*/ 244 h 490"/>
                <a:gd name="T2" fmla="*/ 102 w 248"/>
                <a:gd name="T3" fmla="*/ 490 h 490"/>
                <a:gd name="T4" fmla="*/ 0 w 248"/>
                <a:gd name="T5" fmla="*/ 490 h 490"/>
                <a:gd name="T6" fmla="*/ 146 w 248"/>
                <a:gd name="T7" fmla="*/ 244 h 490"/>
                <a:gd name="T8" fmla="*/ 0 w 248"/>
                <a:gd name="T9" fmla="*/ 0 h 490"/>
                <a:gd name="T10" fmla="*/ 102 w 248"/>
                <a:gd name="T11" fmla="*/ 0 h 490"/>
                <a:gd name="T12" fmla="*/ 248 w 248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490">
                  <a:moveTo>
                    <a:pt x="248" y="244"/>
                  </a:moveTo>
                  <a:lnTo>
                    <a:pt x="102" y="490"/>
                  </a:lnTo>
                  <a:lnTo>
                    <a:pt x="0" y="490"/>
                  </a:lnTo>
                  <a:lnTo>
                    <a:pt x="146" y="244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248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2" name="Freeform 75">
              <a:extLst>
                <a:ext uri="{FF2B5EF4-FFF2-40B4-BE49-F238E27FC236}">
                  <a16:creationId xmlns:a16="http://schemas.microsoft.com/office/drawing/2014/main" id="{04F055E4-FCB9-47DB-8611-DA8BBB791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25" y="412273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33" name="Freeform 76">
              <a:extLst>
                <a:ext uri="{FF2B5EF4-FFF2-40B4-BE49-F238E27FC236}">
                  <a16:creationId xmlns:a16="http://schemas.microsoft.com/office/drawing/2014/main" id="{28117A55-115E-4B40-A78F-57523A4D6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4122738"/>
              <a:ext cx="390525" cy="777875"/>
            </a:xfrm>
            <a:custGeom>
              <a:avLst/>
              <a:gdLst>
                <a:gd name="T0" fmla="*/ 246 w 246"/>
                <a:gd name="T1" fmla="*/ 244 h 490"/>
                <a:gd name="T2" fmla="*/ 100 w 246"/>
                <a:gd name="T3" fmla="*/ 490 h 490"/>
                <a:gd name="T4" fmla="*/ 0 w 246"/>
                <a:gd name="T5" fmla="*/ 490 h 490"/>
                <a:gd name="T6" fmla="*/ 144 w 246"/>
                <a:gd name="T7" fmla="*/ 244 h 490"/>
                <a:gd name="T8" fmla="*/ 0 w 246"/>
                <a:gd name="T9" fmla="*/ 0 h 490"/>
                <a:gd name="T10" fmla="*/ 100 w 246"/>
                <a:gd name="T11" fmla="*/ 0 h 490"/>
                <a:gd name="T12" fmla="*/ 246 w 246"/>
                <a:gd name="T13" fmla="*/ 244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490">
                  <a:moveTo>
                    <a:pt x="246" y="244"/>
                  </a:moveTo>
                  <a:lnTo>
                    <a:pt x="100" y="490"/>
                  </a:lnTo>
                  <a:lnTo>
                    <a:pt x="0" y="490"/>
                  </a:lnTo>
                  <a:lnTo>
                    <a:pt x="144" y="244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246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3" name="Line 106">
              <a:extLst>
                <a:ext uri="{FF2B5EF4-FFF2-40B4-BE49-F238E27FC236}">
                  <a16:creationId xmlns:a16="http://schemas.microsoft.com/office/drawing/2014/main" id="{F44B12B8-B796-4139-8BC5-6EF4C4FB8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225" y="3992563"/>
              <a:ext cx="1771650" cy="0"/>
            </a:xfrm>
            <a:prstGeom prst="line">
              <a:avLst/>
            </a:prstGeom>
            <a:noFill/>
            <a:ln w="12700">
              <a:solidFill>
                <a:srgbClr val="00643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64" name="Freeform 107">
            <a:extLst>
              <a:ext uri="{FF2B5EF4-FFF2-40B4-BE49-F238E27FC236}">
                <a16:creationId xmlns:a16="http://schemas.microsoft.com/office/drawing/2014/main" id="{3B838EAF-8BC8-43F0-A5EC-697C27F3EDB4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5" name="Rectangle 108">
            <a:extLst>
              <a:ext uri="{FF2B5EF4-FFF2-40B4-BE49-F238E27FC236}">
                <a16:creationId xmlns:a16="http://schemas.microsoft.com/office/drawing/2014/main" id="{94E3BF32-57E5-4BAE-9731-3E6BAD3C7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6" name="Rectangle 109">
            <a:extLst>
              <a:ext uri="{FF2B5EF4-FFF2-40B4-BE49-F238E27FC236}">
                <a16:creationId xmlns:a16="http://schemas.microsoft.com/office/drawing/2014/main" id="{917D7BA4-EA58-4816-AAFE-F9EAF3A36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56425" y="1450459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목표수립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939623" y="2411413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계획단계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972300" y="3350697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143750" y="434340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A943D01-72D4-4AA2-9452-5BBF4E40CE44}"/>
              </a:ext>
            </a:extLst>
          </p:cNvPr>
          <p:cNvGrpSpPr/>
          <p:nvPr/>
        </p:nvGrpSpPr>
        <p:grpSpPr>
          <a:xfrm>
            <a:off x="8430321" y="3374140"/>
            <a:ext cx="481208" cy="322446"/>
            <a:chOff x="3336925" y="1790700"/>
            <a:chExt cx="2063751" cy="2514600"/>
          </a:xfrm>
        </p:grpSpPr>
        <p:sp>
          <p:nvSpPr>
            <p:cNvPr id="122" name="Freeform 7">
              <a:extLst>
                <a:ext uri="{FF2B5EF4-FFF2-40B4-BE49-F238E27FC236}">
                  <a16:creationId xmlns:a16="http://schemas.microsoft.com/office/drawing/2014/main" id="{28047CC6-BB6D-45F6-834B-5063AD07D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838" y="4143375"/>
              <a:ext cx="431800" cy="161925"/>
            </a:xfrm>
            <a:custGeom>
              <a:avLst/>
              <a:gdLst>
                <a:gd name="T0" fmla="*/ 272 w 272"/>
                <a:gd name="T1" fmla="*/ 0 h 102"/>
                <a:gd name="T2" fmla="*/ 272 w 272"/>
                <a:gd name="T3" fmla="*/ 102 h 102"/>
                <a:gd name="T4" fmla="*/ 12 w 272"/>
                <a:gd name="T5" fmla="*/ 102 h 102"/>
                <a:gd name="T6" fmla="*/ 12 w 272"/>
                <a:gd name="T7" fmla="*/ 102 h 102"/>
                <a:gd name="T8" fmla="*/ 10 w 272"/>
                <a:gd name="T9" fmla="*/ 100 h 102"/>
                <a:gd name="T10" fmla="*/ 4 w 272"/>
                <a:gd name="T11" fmla="*/ 90 h 102"/>
                <a:gd name="T12" fmla="*/ 2 w 272"/>
                <a:gd name="T13" fmla="*/ 86 h 102"/>
                <a:gd name="T14" fmla="*/ 0 w 272"/>
                <a:gd name="T15" fmla="*/ 78 h 102"/>
                <a:gd name="T16" fmla="*/ 0 w 272"/>
                <a:gd name="T17" fmla="*/ 72 h 102"/>
                <a:gd name="T18" fmla="*/ 4 w 272"/>
                <a:gd name="T19" fmla="*/ 64 h 102"/>
                <a:gd name="T20" fmla="*/ 8 w 272"/>
                <a:gd name="T21" fmla="*/ 56 h 102"/>
                <a:gd name="T22" fmla="*/ 18 w 272"/>
                <a:gd name="T23" fmla="*/ 46 h 102"/>
                <a:gd name="T24" fmla="*/ 30 w 272"/>
                <a:gd name="T25" fmla="*/ 38 h 102"/>
                <a:gd name="T26" fmla="*/ 46 w 272"/>
                <a:gd name="T27" fmla="*/ 30 h 102"/>
                <a:gd name="T28" fmla="*/ 68 w 272"/>
                <a:gd name="T29" fmla="*/ 22 h 102"/>
                <a:gd name="T30" fmla="*/ 95 w 272"/>
                <a:gd name="T31" fmla="*/ 14 h 102"/>
                <a:gd name="T32" fmla="*/ 129 w 272"/>
                <a:gd name="T33" fmla="*/ 6 h 102"/>
                <a:gd name="T34" fmla="*/ 171 w 272"/>
                <a:gd name="T35" fmla="*/ 0 h 102"/>
                <a:gd name="T36" fmla="*/ 272 w 272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2" h="102">
                  <a:moveTo>
                    <a:pt x="272" y="0"/>
                  </a:moveTo>
                  <a:lnTo>
                    <a:pt x="272" y="102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4" y="64"/>
                  </a:lnTo>
                  <a:lnTo>
                    <a:pt x="8" y="56"/>
                  </a:lnTo>
                  <a:lnTo>
                    <a:pt x="18" y="46"/>
                  </a:lnTo>
                  <a:lnTo>
                    <a:pt x="30" y="38"/>
                  </a:lnTo>
                  <a:lnTo>
                    <a:pt x="46" y="30"/>
                  </a:lnTo>
                  <a:lnTo>
                    <a:pt x="68" y="22"/>
                  </a:lnTo>
                  <a:lnTo>
                    <a:pt x="95" y="14"/>
                  </a:lnTo>
                  <a:lnTo>
                    <a:pt x="129" y="6"/>
                  </a:lnTo>
                  <a:lnTo>
                    <a:pt x="171" y="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3" name="Rectangle 8">
              <a:extLst>
                <a:ext uri="{FF2B5EF4-FFF2-40B4-BE49-F238E27FC236}">
                  <a16:creationId xmlns:a16="http://schemas.microsoft.com/office/drawing/2014/main" id="{14F0ECBC-0CE6-4608-9617-C05A0D5D7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3219450"/>
              <a:ext cx="319088" cy="968375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4" name="Freeform 9">
              <a:extLst>
                <a:ext uri="{FF2B5EF4-FFF2-40B4-BE49-F238E27FC236}">
                  <a16:creationId xmlns:a16="http://schemas.microsoft.com/office/drawing/2014/main" id="{81818B2C-7D48-4CA2-BF08-49A009C90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4143375"/>
              <a:ext cx="434975" cy="161925"/>
            </a:xfrm>
            <a:custGeom>
              <a:avLst/>
              <a:gdLst>
                <a:gd name="T0" fmla="*/ 274 w 274"/>
                <a:gd name="T1" fmla="*/ 0 h 102"/>
                <a:gd name="T2" fmla="*/ 274 w 274"/>
                <a:gd name="T3" fmla="*/ 102 h 102"/>
                <a:gd name="T4" fmla="*/ 12 w 274"/>
                <a:gd name="T5" fmla="*/ 102 h 102"/>
                <a:gd name="T6" fmla="*/ 12 w 274"/>
                <a:gd name="T7" fmla="*/ 102 h 102"/>
                <a:gd name="T8" fmla="*/ 10 w 274"/>
                <a:gd name="T9" fmla="*/ 100 h 102"/>
                <a:gd name="T10" fmla="*/ 4 w 274"/>
                <a:gd name="T11" fmla="*/ 90 h 102"/>
                <a:gd name="T12" fmla="*/ 2 w 274"/>
                <a:gd name="T13" fmla="*/ 86 h 102"/>
                <a:gd name="T14" fmla="*/ 0 w 274"/>
                <a:gd name="T15" fmla="*/ 78 h 102"/>
                <a:gd name="T16" fmla="*/ 2 w 274"/>
                <a:gd name="T17" fmla="*/ 72 h 102"/>
                <a:gd name="T18" fmla="*/ 4 w 274"/>
                <a:gd name="T19" fmla="*/ 64 h 102"/>
                <a:gd name="T20" fmla="*/ 8 w 274"/>
                <a:gd name="T21" fmla="*/ 56 h 102"/>
                <a:gd name="T22" fmla="*/ 18 w 274"/>
                <a:gd name="T23" fmla="*/ 46 h 102"/>
                <a:gd name="T24" fmla="*/ 30 w 274"/>
                <a:gd name="T25" fmla="*/ 38 h 102"/>
                <a:gd name="T26" fmla="*/ 48 w 274"/>
                <a:gd name="T27" fmla="*/ 30 h 102"/>
                <a:gd name="T28" fmla="*/ 70 w 274"/>
                <a:gd name="T29" fmla="*/ 22 h 102"/>
                <a:gd name="T30" fmla="*/ 98 w 274"/>
                <a:gd name="T31" fmla="*/ 14 h 102"/>
                <a:gd name="T32" fmla="*/ 131 w 274"/>
                <a:gd name="T33" fmla="*/ 6 h 102"/>
                <a:gd name="T34" fmla="*/ 171 w 274"/>
                <a:gd name="T35" fmla="*/ 0 h 102"/>
                <a:gd name="T36" fmla="*/ 274 w 274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" h="102">
                  <a:moveTo>
                    <a:pt x="274" y="0"/>
                  </a:moveTo>
                  <a:lnTo>
                    <a:pt x="274" y="102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2" y="86"/>
                  </a:lnTo>
                  <a:lnTo>
                    <a:pt x="0" y="78"/>
                  </a:lnTo>
                  <a:lnTo>
                    <a:pt x="2" y="72"/>
                  </a:lnTo>
                  <a:lnTo>
                    <a:pt x="4" y="64"/>
                  </a:lnTo>
                  <a:lnTo>
                    <a:pt x="8" y="56"/>
                  </a:lnTo>
                  <a:lnTo>
                    <a:pt x="18" y="46"/>
                  </a:lnTo>
                  <a:lnTo>
                    <a:pt x="30" y="38"/>
                  </a:lnTo>
                  <a:lnTo>
                    <a:pt x="48" y="30"/>
                  </a:lnTo>
                  <a:lnTo>
                    <a:pt x="70" y="22"/>
                  </a:lnTo>
                  <a:lnTo>
                    <a:pt x="98" y="14"/>
                  </a:lnTo>
                  <a:lnTo>
                    <a:pt x="131" y="6"/>
                  </a:lnTo>
                  <a:lnTo>
                    <a:pt x="171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5" name="Freeform 10">
              <a:extLst>
                <a:ext uri="{FF2B5EF4-FFF2-40B4-BE49-F238E27FC236}">
                  <a16:creationId xmlns:a16="http://schemas.microsoft.com/office/drawing/2014/main" id="{E9B68665-E4E2-4CF2-89D9-F1ABEC97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3184525"/>
              <a:ext cx="381000" cy="1003300"/>
            </a:xfrm>
            <a:custGeom>
              <a:avLst/>
              <a:gdLst>
                <a:gd name="T0" fmla="*/ 0 w 240"/>
                <a:gd name="T1" fmla="*/ 4 h 632"/>
                <a:gd name="T2" fmla="*/ 0 w 240"/>
                <a:gd name="T3" fmla="*/ 0 h 632"/>
                <a:gd name="T4" fmla="*/ 240 w 240"/>
                <a:gd name="T5" fmla="*/ 0 h 632"/>
                <a:gd name="T6" fmla="*/ 240 w 240"/>
                <a:gd name="T7" fmla="*/ 632 h 632"/>
                <a:gd name="T8" fmla="*/ 0 w 240"/>
                <a:gd name="T9" fmla="*/ 632 h 632"/>
                <a:gd name="T10" fmla="*/ 0 w 240"/>
                <a:gd name="T11" fmla="*/ 4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632">
                  <a:moveTo>
                    <a:pt x="0" y="4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240" y="632"/>
                  </a:lnTo>
                  <a:lnTo>
                    <a:pt x="0" y="63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80FE46E6-B349-4A90-9732-BA21B8ECD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825" y="2279650"/>
              <a:ext cx="182563" cy="260350"/>
            </a:xfrm>
            <a:custGeom>
              <a:avLst/>
              <a:gdLst>
                <a:gd name="T0" fmla="*/ 13 w 115"/>
                <a:gd name="T1" fmla="*/ 0 h 164"/>
                <a:gd name="T2" fmla="*/ 4 w 115"/>
                <a:gd name="T3" fmla="*/ 104 h 164"/>
                <a:gd name="T4" fmla="*/ 0 w 115"/>
                <a:gd name="T5" fmla="*/ 164 h 164"/>
                <a:gd name="T6" fmla="*/ 115 w 115"/>
                <a:gd name="T7" fmla="*/ 164 h 164"/>
                <a:gd name="T8" fmla="*/ 105 w 115"/>
                <a:gd name="T9" fmla="*/ 50 h 164"/>
                <a:gd name="T10" fmla="*/ 99 w 115"/>
                <a:gd name="T11" fmla="*/ 0 h 164"/>
                <a:gd name="T12" fmla="*/ 13 w 115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64">
                  <a:moveTo>
                    <a:pt x="13" y="0"/>
                  </a:moveTo>
                  <a:lnTo>
                    <a:pt x="4" y="104"/>
                  </a:lnTo>
                  <a:lnTo>
                    <a:pt x="0" y="164"/>
                  </a:lnTo>
                  <a:lnTo>
                    <a:pt x="115" y="164"/>
                  </a:lnTo>
                  <a:lnTo>
                    <a:pt x="105" y="50"/>
                  </a:lnTo>
                  <a:lnTo>
                    <a:pt x="9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7" name="Freeform 12">
              <a:extLst>
                <a:ext uri="{FF2B5EF4-FFF2-40B4-BE49-F238E27FC236}">
                  <a16:creationId xmlns:a16="http://schemas.microsoft.com/office/drawing/2014/main" id="{BF723DAD-FCED-4F93-AA8E-EE824406B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279650"/>
              <a:ext cx="166688" cy="165100"/>
            </a:xfrm>
            <a:custGeom>
              <a:avLst/>
              <a:gdLst>
                <a:gd name="T0" fmla="*/ 95 w 105"/>
                <a:gd name="T1" fmla="*/ 0 h 104"/>
                <a:gd name="T2" fmla="*/ 105 w 105"/>
                <a:gd name="T3" fmla="*/ 96 h 104"/>
                <a:gd name="T4" fmla="*/ 105 w 105"/>
                <a:gd name="T5" fmla="*/ 96 h 104"/>
                <a:gd name="T6" fmla="*/ 93 w 105"/>
                <a:gd name="T7" fmla="*/ 100 h 104"/>
                <a:gd name="T8" fmla="*/ 79 w 105"/>
                <a:gd name="T9" fmla="*/ 102 h 104"/>
                <a:gd name="T10" fmla="*/ 45 w 105"/>
                <a:gd name="T11" fmla="*/ 104 h 104"/>
                <a:gd name="T12" fmla="*/ 0 w 105"/>
                <a:gd name="T13" fmla="*/ 104 h 104"/>
                <a:gd name="T14" fmla="*/ 9 w 105"/>
                <a:gd name="T15" fmla="*/ 0 h 104"/>
                <a:gd name="T16" fmla="*/ 95 w 105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4">
                  <a:moveTo>
                    <a:pt x="95" y="0"/>
                  </a:moveTo>
                  <a:lnTo>
                    <a:pt x="105" y="96"/>
                  </a:lnTo>
                  <a:lnTo>
                    <a:pt x="105" y="96"/>
                  </a:lnTo>
                  <a:lnTo>
                    <a:pt x="93" y="100"/>
                  </a:lnTo>
                  <a:lnTo>
                    <a:pt x="79" y="102"/>
                  </a:lnTo>
                  <a:lnTo>
                    <a:pt x="45" y="104"/>
                  </a:lnTo>
                  <a:lnTo>
                    <a:pt x="0" y="104"/>
                  </a:lnTo>
                  <a:lnTo>
                    <a:pt x="9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8" name="Freeform 13">
              <a:extLst>
                <a:ext uri="{FF2B5EF4-FFF2-40B4-BE49-F238E27FC236}">
                  <a16:creationId xmlns:a16="http://schemas.microsoft.com/office/drawing/2014/main" id="{113CE62F-3362-4FEF-B6FE-19EAC2F6C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911350"/>
              <a:ext cx="404813" cy="492125"/>
            </a:xfrm>
            <a:custGeom>
              <a:avLst/>
              <a:gdLst>
                <a:gd name="T0" fmla="*/ 255 w 255"/>
                <a:gd name="T1" fmla="*/ 158 h 310"/>
                <a:gd name="T2" fmla="*/ 253 w 255"/>
                <a:gd name="T3" fmla="*/ 188 h 310"/>
                <a:gd name="T4" fmla="*/ 245 w 255"/>
                <a:gd name="T5" fmla="*/ 216 h 310"/>
                <a:gd name="T6" fmla="*/ 234 w 255"/>
                <a:gd name="T7" fmla="*/ 242 h 310"/>
                <a:gd name="T8" fmla="*/ 218 w 255"/>
                <a:gd name="T9" fmla="*/ 266 h 310"/>
                <a:gd name="T10" fmla="*/ 198 w 255"/>
                <a:gd name="T11" fmla="*/ 284 h 310"/>
                <a:gd name="T12" fmla="*/ 176 w 255"/>
                <a:gd name="T13" fmla="*/ 298 h 310"/>
                <a:gd name="T14" fmla="*/ 152 w 255"/>
                <a:gd name="T15" fmla="*/ 308 h 310"/>
                <a:gd name="T16" fmla="*/ 127 w 255"/>
                <a:gd name="T17" fmla="*/ 310 h 310"/>
                <a:gd name="T18" fmla="*/ 113 w 255"/>
                <a:gd name="T19" fmla="*/ 310 h 310"/>
                <a:gd name="T20" fmla="*/ 89 w 255"/>
                <a:gd name="T21" fmla="*/ 304 h 310"/>
                <a:gd name="T22" fmla="*/ 67 w 255"/>
                <a:gd name="T23" fmla="*/ 292 h 310"/>
                <a:gd name="T24" fmla="*/ 47 w 255"/>
                <a:gd name="T25" fmla="*/ 276 h 310"/>
                <a:gd name="T26" fmla="*/ 25 w 255"/>
                <a:gd name="T27" fmla="*/ 242 h 310"/>
                <a:gd name="T28" fmla="*/ 6 w 255"/>
                <a:gd name="T29" fmla="*/ 188 h 310"/>
                <a:gd name="T30" fmla="*/ 2 w 255"/>
                <a:gd name="T31" fmla="*/ 158 h 310"/>
                <a:gd name="T32" fmla="*/ 2 w 255"/>
                <a:gd name="T33" fmla="*/ 94 h 310"/>
                <a:gd name="T34" fmla="*/ 0 w 255"/>
                <a:gd name="T35" fmla="*/ 42 h 310"/>
                <a:gd name="T36" fmla="*/ 0 w 255"/>
                <a:gd name="T37" fmla="*/ 32 h 310"/>
                <a:gd name="T38" fmla="*/ 6 w 255"/>
                <a:gd name="T39" fmla="*/ 16 h 310"/>
                <a:gd name="T40" fmla="*/ 16 w 255"/>
                <a:gd name="T41" fmla="*/ 6 h 310"/>
                <a:gd name="T42" fmla="*/ 39 w 255"/>
                <a:gd name="T43" fmla="*/ 0 h 310"/>
                <a:gd name="T44" fmla="*/ 81 w 255"/>
                <a:gd name="T45" fmla="*/ 2 h 310"/>
                <a:gd name="T46" fmla="*/ 127 w 255"/>
                <a:gd name="T47" fmla="*/ 4 h 310"/>
                <a:gd name="T48" fmla="*/ 152 w 255"/>
                <a:gd name="T49" fmla="*/ 8 h 310"/>
                <a:gd name="T50" fmla="*/ 176 w 255"/>
                <a:gd name="T51" fmla="*/ 16 h 310"/>
                <a:gd name="T52" fmla="*/ 198 w 255"/>
                <a:gd name="T53" fmla="*/ 30 h 310"/>
                <a:gd name="T54" fmla="*/ 218 w 255"/>
                <a:gd name="T55" fmla="*/ 48 h 310"/>
                <a:gd name="T56" fmla="*/ 234 w 255"/>
                <a:gd name="T57" fmla="*/ 72 h 310"/>
                <a:gd name="T58" fmla="*/ 245 w 255"/>
                <a:gd name="T59" fmla="*/ 98 h 310"/>
                <a:gd name="T60" fmla="*/ 253 w 255"/>
                <a:gd name="T61" fmla="*/ 126 h 310"/>
                <a:gd name="T62" fmla="*/ 255 w 255"/>
                <a:gd name="T63" fmla="*/ 15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5" h="310">
                  <a:moveTo>
                    <a:pt x="255" y="158"/>
                  </a:moveTo>
                  <a:lnTo>
                    <a:pt x="255" y="158"/>
                  </a:lnTo>
                  <a:lnTo>
                    <a:pt x="255" y="172"/>
                  </a:lnTo>
                  <a:lnTo>
                    <a:pt x="253" y="188"/>
                  </a:lnTo>
                  <a:lnTo>
                    <a:pt x="249" y="202"/>
                  </a:lnTo>
                  <a:lnTo>
                    <a:pt x="245" y="216"/>
                  </a:lnTo>
                  <a:lnTo>
                    <a:pt x="239" y="230"/>
                  </a:lnTo>
                  <a:lnTo>
                    <a:pt x="234" y="242"/>
                  </a:lnTo>
                  <a:lnTo>
                    <a:pt x="226" y="254"/>
                  </a:lnTo>
                  <a:lnTo>
                    <a:pt x="218" y="266"/>
                  </a:lnTo>
                  <a:lnTo>
                    <a:pt x="208" y="276"/>
                  </a:lnTo>
                  <a:lnTo>
                    <a:pt x="198" y="284"/>
                  </a:lnTo>
                  <a:lnTo>
                    <a:pt x="188" y="292"/>
                  </a:lnTo>
                  <a:lnTo>
                    <a:pt x="176" y="298"/>
                  </a:lnTo>
                  <a:lnTo>
                    <a:pt x="164" y="304"/>
                  </a:lnTo>
                  <a:lnTo>
                    <a:pt x="152" y="308"/>
                  </a:lnTo>
                  <a:lnTo>
                    <a:pt x="138" y="310"/>
                  </a:lnTo>
                  <a:lnTo>
                    <a:pt x="127" y="310"/>
                  </a:lnTo>
                  <a:lnTo>
                    <a:pt x="127" y="310"/>
                  </a:lnTo>
                  <a:lnTo>
                    <a:pt x="113" y="310"/>
                  </a:lnTo>
                  <a:lnTo>
                    <a:pt x="101" y="308"/>
                  </a:lnTo>
                  <a:lnTo>
                    <a:pt x="89" y="304"/>
                  </a:lnTo>
                  <a:lnTo>
                    <a:pt x="77" y="298"/>
                  </a:lnTo>
                  <a:lnTo>
                    <a:pt x="67" y="292"/>
                  </a:lnTo>
                  <a:lnTo>
                    <a:pt x="57" y="284"/>
                  </a:lnTo>
                  <a:lnTo>
                    <a:pt x="47" y="276"/>
                  </a:lnTo>
                  <a:lnTo>
                    <a:pt x="39" y="266"/>
                  </a:lnTo>
                  <a:lnTo>
                    <a:pt x="25" y="242"/>
                  </a:lnTo>
                  <a:lnTo>
                    <a:pt x="14" y="216"/>
                  </a:lnTo>
                  <a:lnTo>
                    <a:pt x="6" y="188"/>
                  </a:lnTo>
                  <a:lnTo>
                    <a:pt x="2" y="158"/>
                  </a:lnTo>
                  <a:lnTo>
                    <a:pt x="2" y="158"/>
                  </a:lnTo>
                  <a:lnTo>
                    <a:pt x="2" y="126"/>
                  </a:lnTo>
                  <a:lnTo>
                    <a:pt x="2" y="94"/>
                  </a:lnTo>
                  <a:lnTo>
                    <a:pt x="2" y="6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3" y="4"/>
                  </a:lnTo>
                  <a:lnTo>
                    <a:pt x="39" y="0"/>
                  </a:lnTo>
                  <a:lnTo>
                    <a:pt x="59" y="0"/>
                  </a:lnTo>
                  <a:lnTo>
                    <a:pt x="81" y="2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38" y="4"/>
                  </a:lnTo>
                  <a:lnTo>
                    <a:pt x="152" y="8"/>
                  </a:lnTo>
                  <a:lnTo>
                    <a:pt x="164" y="10"/>
                  </a:lnTo>
                  <a:lnTo>
                    <a:pt x="176" y="16"/>
                  </a:lnTo>
                  <a:lnTo>
                    <a:pt x="188" y="22"/>
                  </a:lnTo>
                  <a:lnTo>
                    <a:pt x="198" y="30"/>
                  </a:lnTo>
                  <a:lnTo>
                    <a:pt x="208" y="38"/>
                  </a:lnTo>
                  <a:lnTo>
                    <a:pt x="218" y="48"/>
                  </a:lnTo>
                  <a:lnTo>
                    <a:pt x="226" y="60"/>
                  </a:lnTo>
                  <a:lnTo>
                    <a:pt x="234" y="72"/>
                  </a:lnTo>
                  <a:lnTo>
                    <a:pt x="239" y="84"/>
                  </a:lnTo>
                  <a:lnTo>
                    <a:pt x="245" y="98"/>
                  </a:lnTo>
                  <a:lnTo>
                    <a:pt x="249" y="112"/>
                  </a:lnTo>
                  <a:lnTo>
                    <a:pt x="253" y="126"/>
                  </a:lnTo>
                  <a:lnTo>
                    <a:pt x="255" y="142"/>
                  </a:lnTo>
                  <a:lnTo>
                    <a:pt x="255" y="158"/>
                  </a:lnTo>
                  <a:lnTo>
                    <a:pt x="255" y="158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29" name="Freeform 14">
              <a:extLst>
                <a:ext uri="{FF2B5EF4-FFF2-40B4-BE49-F238E27FC236}">
                  <a16:creationId xmlns:a16="http://schemas.microsoft.com/office/drawing/2014/main" id="{2BFCAB77-81CF-4D12-931B-0DF75B0A8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1790700"/>
              <a:ext cx="512763" cy="488950"/>
            </a:xfrm>
            <a:custGeom>
              <a:avLst/>
              <a:gdLst>
                <a:gd name="T0" fmla="*/ 6 w 323"/>
                <a:gd name="T1" fmla="*/ 18 h 308"/>
                <a:gd name="T2" fmla="*/ 0 w 323"/>
                <a:gd name="T3" fmla="*/ 48 h 308"/>
                <a:gd name="T4" fmla="*/ 0 w 323"/>
                <a:gd name="T5" fmla="*/ 78 h 308"/>
                <a:gd name="T6" fmla="*/ 8 w 323"/>
                <a:gd name="T7" fmla="*/ 110 h 308"/>
                <a:gd name="T8" fmla="*/ 30 w 323"/>
                <a:gd name="T9" fmla="*/ 138 h 308"/>
                <a:gd name="T10" fmla="*/ 45 w 323"/>
                <a:gd name="T11" fmla="*/ 148 h 308"/>
                <a:gd name="T12" fmla="*/ 67 w 323"/>
                <a:gd name="T13" fmla="*/ 156 h 308"/>
                <a:gd name="T14" fmla="*/ 95 w 323"/>
                <a:gd name="T15" fmla="*/ 160 h 308"/>
                <a:gd name="T16" fmla="*/ 127 w 323"/>
                <a:gd name="T17" fmla="*/ 160 h 308"/>
                <a:gd name="T18" fmla="*/ 214 w 323"/>
                <a:gd name="T19" fmla="*/ 144 h 308"/>
                <a:gd name="T20" fmla="*/ 218 w 323"/>
                <a:gd name="T21" fmla="*/ 164 h 308"/>
                <a:gd name="T22" fmla="*/ 228 w 323"/>
                <a:gd name="T23" fmla="*/ 214 h 308"/>
                <a:gd name="T24" fmla="*/ 250 w 323"/>
                <a:gd name="T25" fmla="*/ 270 h 308"/>
                <a:gd name="T26" fmla="*/ 263 w 323"/>
                <a:gd name="T27" fmla="*/ 292 h 308"/>
                <a:gd name="T28" fmla="*/ 279 w 323"/>
                <a:gd name="T29" fmla="*/ 308 h 308"/>
                <a:gd name="T30" fmla="*/ 293 w 323"/>
                <a:gd name="T31" fmla="*/ 274 h 308"/>
                <a:gd name="T32" fmla="*/ 311 w 323"/>
                <a:gd name="T33" fmla="*/ 220 h 308"/>
                <a:gd name="T34" fmla="*/ 321 w 323"/>
                <a:gd name="T35" fmla="*/ 176 h 308"/>
                <a:gd name="T36" fmla="*/ 321 w 323"/>
                <a:gd name="T37" fmla="*/ 134 h 308"/>
                <a:gd name="T38" fmla="*/ 311 w 323"/>
                <a:gd name="T39" fmla="*/ 96 h 308"/>
                <a:gd name="T40" fmla="*/ 301 w 323"/>
                <a:gd name="T41" fmla="*/ 80 h 308"/>
                <a:gd name="T42" fmla="*/ 285 w 323"/>
                <a:gd name="T43" fmla="*/ 68 h 308"/>
                <a:gd name="T44" fmla="*/ 267 w 323"/>
                <a:gd name="T45" fmla="*/ 58 h 308"/>
                <a:gd name="T46" fmla="*/ 260 w 323"/>
                <a:gd name="T47" fmla="*/ 44 h 308"/>
                <a:gd name="T48" fmla="*/ 236 w 323"/>
                <a:gd name="T49" fmla="*/ 18 h 308"/>
                <a:gd name="T50" fmla="*/ 216 w 323"/>
                <a:gd name="T51" fmla="*/ 6 h 308"/>
                <a:gd name="T52" fmla="*/ 192 w 323"/>
                <a:gd name="T53" fmla="*/ 0 h 308"/>
                <a:gd name="T54" fmla="*/ 162 w 323"/>
                <a:gd name="T55" fmla="*/ 2 h 308"/>
                <a:gd name="T56" fmla="*/ 125 w 323"/>
                <a:gd name="T57" fmla="*/ 14 h 308"/>
                <a:gd name="T58" fmla="*/ 109 w 323"/>
                <a:gd name="T59" fmla="*/ 22 h 308"/>
                <a:gd name="T60" fmla="*/ 79 w 323"/>
                <a:gd name="T61" fmla="*/ 30 h 308"/>
                <a:gd name="T62" fmla="*/ 51 w 323"/>
                <a:gd name="T63" fmla="*/ 30 h 308"/>
                <a:gd name="T64" fmla="*/ 6 w 323"/>
                <a:gd name="T65" fmla="*/ 1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08">
                  <a:moveTo>
                    <a:pt x="6" y="18"/>
                  </a:moveTo>
                  <a:lnTo>
                    <a:pt x="6" y="18"/>
                  </a:lnTo>
                  <a:lnTo>
                    <a:pt x="4" y="26"/>
                  </a:lnTo>
                  <a:lnTo>
                    <a:pt x="0" y="48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4" y="94"/>
                  </a:lnTo>
                  <a:lnTo>
                    <a:pt x="8" y="110"/>
                  </a:lnTo>
                  <a:lnTo>
                    <a:pt x="18" y="124"/>
                  </a:lnTo>
                  <a:lnTo>
                    <a:pt x="30" y="138"/>
                  </a:lnTo>
                  <a:lnTo>
                    <a:pt x="38" y="144"/>
                  </a:lnTo>
                  <a:lnTo>
                    <a:pt x="45" y="148"/>
                  </a:lnTo>
                  <a:lnTo>
                    <a:pt x="55" y="152"/>
                  </a:lnTo>
                  <a:lnTo>
                    <a:pt x="67" y="156"/>
                  </a:lnTo>
                  <a:lnTo>
                    <a:pt x="79" y="160"/>
                  </a:lnTo>
                  <a:lnTo>
                    <a:pt x="95" y="160"/>
                  </a:lnTo>
                  <a:lnTo>
                    <a:pt x="109" y="160"/>
                  </a:lnTo>
                  <a:lnTo>
                    <a:pt x="127" y="160"/>
                  </a:lnTo>
                  <a:lnTo>
                    <a:pt x="166" y="154"/>
                  </a:lnTo>
                  <a:lnTo>
                    <a:pt x="214" y="144"/>
                  </a:lnTo>
                  <a:lnTo>
                    <a:pt x="214" y="144"/>
                  </a:lnTo>
                  <a:lnTo>
                    <a:pt x="218" y="164"/>
                  </a:lnTo>
                  <a:lnTo>
                    <a:pt x="222" y="188"/>
                  </a:lnTo>
                  <a:lnTo>
                    <a:pt x="228" y="214"/>
                  </a:lnTo>
                  <a:lnTo>
                    <a:pt x="238" y="242"/>
                  </a:lnTo>
                  <a:lnTo>
                    <a:pt x="250" y="270"/>
                  </a:lnTo>
                  <a:lnTo>
                    <a:pt x="256" y="282"/>
                  </a:lnTo>
                  <a:lnTo>
                    <a:pt x="263" y="292"/>
                  </a:lnTo>
                  <a:lnTo>
                    <a:pt x="271" y="300"/>
                  </a:lnTo>
                  <a:lnTo>
                    <a:pt x="279" y="308"/>
                  </a:lnTo>
                  <a:lnTo>
                    <a:pt x="279" y="308"/>
                  </a:lnTo>
                  <a:lnTo>
                    <a:pt x="293" y="274"/>
                  </a:lnTo>
                  <a:lnTo>
                    <a:pt x="307" y="240"/>
                  </a:lnTo>
                  <a:lnTo>
                    <a:pt x="311" y="220"/>
                  </a:lnTo>
                  <a:lnTo>
                    <a:pt x="317" y="198"/>
                  </a:lnTo>
                  <a:lnTo>
                    <a:pt x="321" y="176"/>
                  </a:lnTo>
                  <a:lnTo>
                    <a:pt x="323" y="156"/>
                  </a:lnTo>
                  <a:lnTo>
                    <a:pt x="321" y="134"/>
                  </a:lnTo>
                  <a:lnTo>
                    <a:pt x="319" y="114"/>
                  </a:lnTo>
                  <a:lnTo>
                    <a:pt x="311" y="96"/>
                  </a:lnTo>
                  <a:lnTo>
                    <a:pt x="307" y="88"/>
                  </a:lnTo>
                  <a:lnTo>
                    <a:pt x="301" y="80"/>
                  </a:lnTo>
                  <a:lnTo>
                    <a:pt x="293" y="74"/>
                  </a:lnTo>
                  <a:lnTo>
                    <a:pt x="285" y="68"/>
                  </a:lnTo>
                  <a:lnTo>
                    <a:pt x="277" y="62"/>
                  </a:lnTo>
                  <a:lnTo>
                    <a:pt x="267" y="58"/>
                  </a:lnTo>
                  <a:lnTo>
                    <a:pt x="267" y="58"/>
                  </a:lnTo>
                  <a:lnTo>
                    <a:pt x="260" y="44"/>
                  </a:lnTo>
                  <a:lnTo>
                    <a:pt x="250" y="32"/>
                  </a:lnTo>
                  <a:lnTo>
                    <a:pt x="236" y="18"/>
                  </a:lnTo>
                  <a:lnTo>
                    <a:pt x="226" y="12"/>
                  </a:lnTo>
                  <a:lnTo>
                    <a:pt x="216" y="6"/>
                  </a:lnTo>
                  <a:lnTo>
                    <a:pt x="204" y="2"/>
                  </a:lnTo>
                  <a:lnTo>
                    <a:pt x="192" y="0"/>
                  </a:lnTo>
                  <a:lnTo>
                    <a:pt x="178" y="0"/>
                  </a:lnTo>
                  <a:lnTo>
                    <a:pt x="162" y="2"/>
                  </a:lnTo>
                  <a:lnTo>
                    <a:pt x="145" y="6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09" y="22"/>
                  </a:lnTo>
                  <a:lnTo>
                    <a:pt x="93" y="28"/>
                  </a:lnTo>
                  <a:lnTo>
                    <a:pt x="79" y="30"/>
                  </a:lnTo>
                  <a:lnTo>
                    <a:pt x="65" y="32"/>
                  </a:lnTo>
                  <a:lnTo>
                    <a:pt x="51" y="30"/>
                  </a:lnTo>
                  <a:lnTo>
                    <a:pt x="38" y="28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8C51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0" name="Freeform 15">
              <a:extLst>
                <a:ext uri="{FF2B5EF4-FFF2-40B4-BE49-F238E27FC236}">
                  <a16:creationId xmlns:a16="http://schemas.microsoft.com/office/drawing/2014/main" id="{8A25201B-C2B9-4696-93D3-366C8EC2C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700" y="2924175"/>
              <a:ext cx="131763" cy="155575"/>
            </a:xfrm>
            <a:custGeom>
              <a:avLst/>
              <a:gdLst>
                <a:gd name="T0" fmla="*/ 83 w 83"/>
                <a:gd name="T1" fmla="*/ 88 h 98"/>
                <a:gd name="T2" fmla="*/ 83 w 83"/>
                <a:gd name="T3" fmla="*/ 88 h 98"/>
                <a:gd name="T4" fmla="*/ 73 w 83"/>
                <a:gd name="T5" fmla="*/ 92 h 98"/>
                <a:gd name="T6" fmla="*/ 63 w 83"/>
                <a:gd name="T7" fmla="*/ 96 h 98"/>
                <a:gd name="T8" fmla="*/ 49 w 83"/>
                <a:gd name="T9" fmla="*/ 98 h 98"/>
                <a:gd name="T10" fmla="*/ 36 w 83"/>
                <a:gd name="T11" fmla="*/ 98 h 98"/>
                <a:gd name="T12" fmla="*/ 30 w 83"/>
                <a:gd name="T13" fmla="*/ 96 h 98"/>
                <a:gd name="T14" fmla="*/ 24 w 83"/>
                <a:gd name="T15" fmla="*/ 92 h 98"/>
                <a:gd name="T16" fmla="*/ 18 w 83"/>
                <a:gd name="T17" fmla="*/ 88 h 98"/>
                <a:gd name="T18" fmla="*/ 12 w 83"/>
                <a:gd name="T19" fmla="*/ 82 h 98"/>
                <a:gd name="T20" fmla="*/ 6 w 83"/>
                <a:gd name="T21" fmla="*/ 74 h 98"/>
                <a:gd name="T22" fmla="*/ 2 w 83"/>
                <a:gd name="T23" fmla="*/ 64 h 98"/>
                <a:gd name="T24" fmla="*/ 2 w 83"/>
                <a:gd name="T25" fmla="*/ 64 h 98"/>
                <a:gd name="T26" fmla="*/ 2 w 83"/>
                <a:gd name="T27" fmla="*/ 54 h 98"/>
                <a:gd name="T28" fmla="*/ 0 w 83"/>
                <a:gd name="T29" fmla="*/ 46 h 98"/>
                <a:gd name="T30" fmla="*/ 2 w 83"/>
                <a:gd name="T31" fmla="*/ 40 h 98"/>
                <a:gd name="T32" fmla="*/ 4 w 83"/>
                <a:gd name="T33" fmla="*/ 32 h 98"/>
                <a:gd name="T34" fmla="*/ 12 w 83"/>
                <a:gd name="T35" fmla="*/ 22 h 98"/>
                <a:gd name="T36" fmla="*/ 24 w 83"/>
                <a:gd name="T37" fmla="*/ 12 h 98"/>
                <a:gd name="T38" fmla="*/ 34 w 83"/>
                <a:gd name="T39" fmla="*/ 6 h 98"/>
                <a:gd name="T40" fmla="*/ 43 w 83"/>
                <a:gd name="T41" fmla="*/ 2 h 98"/>
                <a:gd name="T42" fmla="*/ 55 w 83"/>
                <a:gd name="T43" fmla="*/ 0 h 98"/>
                <a:gd name="T44" fmla="*/ 83 w 83"/>
                <a:gd name="T45" fmla="*/ 8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98">
                  <a:moveTo>
                    <a:pt x="83" y="88"/>
                  </a:moveTo>
                  <a:lnTo>
                    <a:pt x="83" y="88"/>
                  </a:lnTo>
                  <a:lnTo>
                    <a:pt x="73" y="92"/>
                  </a:lnTo>
                  <a:lnTo>
                    <a:pt x="63" y="96"/>
                  </a:lnTo>
                  <a:lnTo>
                    <a:pt x="49" y="98"/>
                  </a:lnTo>
                  <a:lnTo>
                    <a:pt x="36" y="98"/>
                  </a:lnTo>
                  <a:lnTo>
                    <a:pt x="30" y="96"/>
                  </a:lnTo>
                  <a:lnTo>
                    <a:pt x="24" y="92"/>
                  </a:lnTo>
                  <a:lnTo>
                    <a:pt x="18" y="88"/>
                  </a:lnTo>
                  <a:lnTo>
                    <a:pt x="12" y="82"/>
                  </a:lnTo>
                  <a:lnTo>
                    <a:pt x="6" y="7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54"/>
                  </a:lnTo>
                  <a:lnTo>
                    <a:pt x="0" y="46"/>
                  </a:lnTo>
                  <a:lnTo>
                    <a:pt x="2" y="40"/>
                  </a:lnTo>
                  <a:lnTo>
                    <a:pt x="4" y="32"/>
                  </a:lnTo>
                  <a:lnTo>
                    <a:pt x="12" y="22"/>
                  </a:lnTo>
                  <a:lnTo>
                    <a:pt x="24" y="12"/>
                  </a:lnTo>
                  <a:lnTo>
                    <a:pt x="34" y="6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83" y="88"/>
                  </a:lnTo>
                  <a:close/>
                </a:path>
              </a:pathLst>
            </a:custGeom>
            <a:solidFill>
              <a:srgbClr val="E5AB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9CC9FDE8-DAE2-4A8C-86C4-C266BFDD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2533650"/>
              <a:ext cx="704850" cy="530225"/>
            </a:xfrm>
            <a:custGeom>
              <a:avLst/>
              <a:gdLst>
                <a:gd name="T0" fmla="*/ 0 w 444"/>
                <a:gd name="T1" fmla="*/ 246 h 334"/>
                <a:gd name="T2" fmla="*/ 32 w 444"/>
                <a:gd name="T3" fmla="*/ 334 h 334"/>
                <a:gd name="T4" fmla="*/ 226 w 444"/>
                <a:gd name="T5" fmla="*/ 286 h 334"/>
                <a:gd name="T6" fmla="*/ 226 w 444"/>
                <a:gd name="T7" fmla="*/ 286 h 334"/>
                <a:gd name="T8" fmla="*/ 236 w 444"/>
                <a:gd name="T9" fmla="*/ 282 h 334"/>
                <a:gd name="T10" fmla="*/ 244 w 444"/>
                <a:gd name="T11" fmla="*/ 278 h 334"/>
                <a:gd name="T12" fmla="*/ 254 w 444"/>
                <a:gd name="T13" fmla="*/ 272 h 334"/>
                <a:gd name="T14" fmla="*/ 262 w 444"/>
                <a:gd name="T15" fmla="*/ 266 h 334"/>
                <a:gd name="T16" fmla="*/ 419 w 444"/>
                <a:gd name="T17" fmla="*/ 106 h 334"/>
                <a:gd name="T18" fmla="*/ 419 w 444"/>
                <a:gd name="T19" fmla="*/ 106 h 334"/>
                <a:gd name="T20" fmla="*/ 430 w 444"/>
                <a:gd name="T21" fmla="*/ 86 h 334"/>
                <a:gd name="T22" fmla="*/ 438 w 444"/>
                <a:gd name="T23" fmla="*/ 66 h 334"/>
                <a:gd name="T24" fmla="*/ 442 w 444"/>
                <a:gd name="T25" fmla="*/ 44 h 334"/>
                <a:gd name="T26" fmla="*/ 444 w 444"/>
                <a:gd name="T27" fmla="*/ 34 h 334"/>
                <a:gd name="T28" fmla="*/ 442 w 444"/>
                <a:gd name="T29" fmla="*/ 24 h 334"/>
                <a:gd name="T30" fmla="*/ 438 w 444"/>
                <a:gd name="T31" fmla="*/ 14 h 334"/>
                <a:gd name="T32" fmla="*/ 432 w 444"/>
                <a:gd name="T33" fmla="*/ 8 h 334"/>
                <a:gd name="T34" fmla="*/ 423 w 444"/>
                <a:gd name="T35" fmla="*/ 2 h 334"/>
                <a:gd name="T36" fmla="*/ 411 w 444"/>
                <a:gd name="T37" fmla="*/ 0 h 334"/>
                <a:gd name="T38" fmla="*/ 395 w 444"/>
                <a:gd name="T39" fmla="*/ 0 h 334"/>
                <a:gd name="T40" fmla="*/ 373 w 444"/>
                <a:gd name="T41" fmla="*/ 4 h 334"/>
                <a:gd name="T42" fmla="*/ 199 w 444"/>
                <a:gd name="T43" fmla="*/ 170 h 334"/>
                <a:gd name="T44" fmla="*/ 199 w 444"/>
                <a:gd name="T45" fmla="*/ 170 h 334"/>
                <a:gd name="T46" fmla="*/ 193 w 444"/>
                <a:gd name="T47" fmla="*/ 176 h 334"/>
                <a:gd name="T48" fmla="*/ 185 w 444"/>
                <a:gd name="T49" fmla="*/ 184 h 334"/>
                <a:gd name="T50" fmla="*/ 175 w 444"/>
                <a:gd name="T51" fmla="*/ 188 h 334"/>
                <a:gd name="T52" fmla="*/ 165 w 444"/>
                <a:gd name="T53" fmla="*/ 192 h 334"/>
                <a:gd name="T54" fmla="*/ 0 w 444"/>
                <a:gd name="T55" fmla="*/ 24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4" h="334">
                  <a:moveTo>
                    <a:pt x="0" y="246"/>
                  </a:moveTo>
                  <a:lnTo>
                    <a:pt x="32" y="334"/>
                  </a:lnTo>
                  <a:lnTo>
                    <a:pt x="226" y="286"/>
                  </a:lnTo>
                  <a:lnTo>
                    <a:pt x="226" y="286"/>
                  </a:lnTo>
                  <a:lnTo>
                    <a:pt x="236" y="282"/>
                  </a:lnTo>
                  <a:lnTo>
                    <a:pt x="244" y="278"/>
                  </a:lnTo>
                  <a:lnTo>
                    <a:pt x="254" y="272"/>
                  </a:lnTo>
                  <a:lnTo>
                    <a:pt x="262" y="266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430" y="86"/>
                  </a:lnTo>
                  <a:lnTo>
                    <a:pt x="438" y="66"/>
                  </a:lnTo>
                  <a:lnTo>
                    <a:pt x="442" y="44"/>
                  </a:lnTo>
                  <a:lnTo>
                    <a:pt x="444" y="34"/>
                  </a:lnTo>
                  <a:lnTo>
                    <a:pt x="442" y="24"/>
                  </a:lnTo>
                  <a:lnTo>
                    <a:pt x="438" y="14"/>
                  </a:lnTo>
                  <a:lnTo>
                    <a:pt x="432" y="8"/>
                  </a:lnTo>
                  <a:lnTo>
                    <a:pt x="423" y="2"/>
                  </a:lnTo>
                  <a:lnTo>
                    <a:pt x="411" y="0"/>
                  </a:lnTo>
                  <a:lnTo>
                    <a:pt x="395" y="0"/>
                  </a:lnTo>
                  <a:lnTo>
                    <a:pt x="373" y="4"/>
                  </a:lnTo>
                  <a:lnTo>
                    <a:pt x="199" y="170"/>
                  </a:lnTo>
                  <a:lnTo>
                    <a:pt x="199" y="170"/>
                  </a:lnTo>
                  <a:lnTo>
                    <a:pt x="193" y="176"/>
                  </a:lnTo>
                  <a:lnTo>
                    <a:pt x="185" y="184"/>
                  </a:lnTo>
                  <a:lnTo>
                    <a:pt x="175" y="188"/>
                  </a:lnTo>
                  <a:lnTo>
                    <a:pt x="165" y="192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3D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2" name="Freeform 17">
              <a:extLst>
                <a:ext uri="{FF2B5EF4-FFF2-40B4-BE49-F238E27FC236}">
                  <a16:creationId xmlns:a16="http://schemas.microsoft.com/office/drawing/2014/main" id="{F3670C9D-E94C-4636-90ED-A7366C149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2428875"/>
              <a:ext cx="496888" cy="847725"/>
            </a:xfrm>
            <a:custGeom>
              <a:avLst/>
              <a:gdLst>
                <a:gd name="T0" fmla="*/ 0 w 313"/>
                <a:gd name="T1" fmla="*/ 534 h 534"/>
                <a:gd name="T2" fmla="*/ 0 w 313"/>
                <a:gd name="T3" fmla="*/ 534 h 534"/>
                <a:gd name="T4" fmla="*/ 11 w 313"/>
                <a:gd name="T5" fmla="*/ 264 h 534"/>
                <a:gd name="T6" fmla="*/ 11 w 313"/>
                <a:gd name="T7" fmla="*/ 264 h 534"/>
                <a:gd name="T8" fmla="*/ 15 w 313"/>
                <a:gd name="T9" fmla="*/ 214 h 534"/>
                <a:gd name="T10" fmla="*/ 23 w 313"/>
                <a:gd name="T11" fmla="*/ 170 h 534"/>
                <a:gd name="T12" fmla="*/ 33 w 313"/>
                <a:gd name="T13" fmla="*/ 130 h 534"/>
                <a:gd name="T14" fmla="*/ 45 w 313"/>
                <a:gd name="T15" fmla="*/ 96 h 534"/>
                <a:gd name="T16" fmla="*/ 61 w 313"/>
                <a:gd name="T17" fmla="*/ 68 h 534"/>
                <a:gd name="T18" fmla="*/ 77 w 313"/>
                <a:gd name="T19" fmla="*/ 44 h 534"/>
                <a:gd name="T20" fmla="*/ 85 w 313"/>
                <a:gd name="T21" fmla="*/ 36 h 534"/>
                <a:gd name="T22" fmla="*/ 95 w 313"/>
                <a:gd name="T23" fmla="*/ 28 h 534"/>
                <a:gd name="T24" fmla="*/ 105 w 313"/>
                <a:gd name="T25" fmla="*/ 20 h 534"/>
                <a:gd name="T26" fmla="*/ 115 w 313"/>
                <a:gd name="T27" fmla="*/ 16 h 534"/>
                <a:gd name="T28" fmla="*/ 115 w 313"/>
                <a:gd name="T29" fmla="*/ 16 h 534"/>
                <a:gd name="T30" fmla="*/ 138 w 313"/>
                <a:gd name="T31" fmla="*/ 6 h 534"/>
                <a:gd name="T32" fmla="*/ 158 w 313"/>
                <a:gd name="T33" fmla="*/ 2 h 534"/>
                <a:gd name="T34" fmla="*/ 178 w 313"/>
                <a:gd name="T35" fmla="*/ 0 h 534"/>
                <a:gd name="T36" fmla="*/ 196 w 313"/>
                <a:gd name="T37" fmla="*/ 4 h 534"/>
                <a:gd name="T38" fmla="*/ 212 w 313"/>
                <a:gd name="T39" fmla="*/ 10 h 534"/>
                <a:gd name="T40" fmla="*/ 227 w 313"/>
                <a:gd name="T41" fmla="*/ 20 h 534"/>
                <a:gd name="T42" fmla="*/ 241 w 313"/>
                <a:gd name="T43" fmla="*/ 34 h 534"/>
                <a:gd name="T44" fmla="*/ 255 w 313"/>
                <a:gd name="T45" fmla="*/ 52 h 534"/>
                <a:gd name="T46" fmla="*/ 255 w 313"/>
                <a:gd name="T47" fmla="*/ 52 h 534"/>
                <a:gd name="T48" fmla="*/ 263 w 313"/>
                <a:gd name="T49" fmla="*/ 66 h 534"/>
                <a:gd name="T50" fmla="*/ 271 w 313"/>
                <a:gd name="T51" fmla="*/ 82 h 534"/>
                <a:gd name="T52" fmla="*/ 279 w 313"/>
                <a:gd name="T53" fmla="*/ 102 h 534"/>
                <a:gd name="T54" fmla="*/ 285 w 313"/>
                <a:gd name="T55" fmla="*/ 122 h 534"/>
                <a:gd name="T56" fmla="*/ 295 w 313"/>
                <a:gd name="T57" fmla="*/ 174 h 534"/>
                <a:gd name="T58" fmla="*/ 303 w 313"/>
                <a:gd name="T59" fmla="*/ 232 h 534"/>
                <a:gd name="T60" fmla="*/ 309 w 313"/>
                <a:gd name="T61" fmla="*/ 298 h 534"/>
                <a:gd name="T62" fmla="*/ 311 w 313"/>
                <a:gd name="T63" fmla="*/ 372 h 534"/>
                <a:gd name="T64" fmla="*/ 313 w 313"/>
                <a:gd name="T65" fmla="*/ 450 h 534"/>
                <a:gd name="T66" fmla="*/ 313 w 313"/>
                <a:gd name="T67" fmla="*/ 534 h 534"/>
                <a:gd name="T68" fmla="*/ 0 w 313"/>
                <a:gd name="T69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3" h="534">
                  <a:moveTo>
                    <a:pt x="0" y="534"/>
                  </a:moveTo>
                  <a:lnTo>
                    <a:pt x="0" y="534"/>
                  </a:lnTo>
                  <a:lnTo>
                    <a:pt x="11" y="264"/>
                  </a:lnTo>
                  <a:lnTo>
                    <a:pt x="11" y="264"/>
                  </a:lnTo>
                  <a:lnTo>
                    <a:pt x="15" y="214"/>
                  </a:lnTo>
                  <a:lnTo>
                    <a:pt x="23" y="170"/>
                  </a:lnTo>
                  <a:lnTo>
                    <a:pt x="33" y="130"/>
                  </a:lnTo>
                  <a:lnTo>
                    <a:pt x="45" y="96"/>
                  </a:lnTo>
                  <a:lnTo>
                    <a:pt x="61" y="68"/>
                  </a:lnTo>
                  <a:lnTo>
                    <a:pt x="77" y="44"/>
                  </a:lnTo>
                  <a:lnTo>
                    <a:pt x="85" y="36"/>
                  </a:lnTo>
                  <a:lnTo>
                    <a:pt x="95" y="28"/>
                  </a:lnTo>
                  <a:lnTo>
                    <a:pt x="105" y="20"/>
                  </a:lnTo>
                  <a:lnTo>
                    <a:pt x="115" y="16"/>
                  </a:lnTo>
                  <a:lnTo>
                    <a:pt x="115" y="16"/>
                  </a:lnTo>
                  <a:lnTo>
                    <a:pt x="138" y="6"/>
                  </a:lnTo>
                  <a:lnTo>
                    <a:pt x="158" y="2"/>
                  </a:lnTo>
                  <a:lnTo>
                    <a:pt x="178" y="0"/>
                  </a:lnTo>
                  <a:lnTo>
                    <a:pt x="196" y="4"/>
                  </a:lnTo>
                  <a:lnTo>
                    <a:pt x="212" y="10"/>
                  </a:lnTo>
                  <a:lnTo>
                    <a:pt x="227" y="20"/>
                  </a:lnTo>
                  <a:lnTo>
                    <a:pt x="241" y="34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63" y="66"/>
                  </a:lnTo>
                  <a:lnTo>
                    <a:pt x="271" y="82"/>
                  </a:lnTo>
                  <a:lnTo>
                    <a:pt x="279" y="102"/>
                  </a:lnTo>
                  <a:lnTo>
                    <a:pt x="285" y="122"/>
                  </a:lnTo>
                  <a:lnTo>
                    <a:pt x="295" y="174"/>
                  </a:lnTo>
                  <a:lnTo>
                    <a:pt x="303" y="232"/>
                  </a:lnTo>
                  <a:lnTo>
                    <a:pt x="309" y="298"/>
                  </a:lnTo>
                  <a:lnTo>
                    <a:pt x="311" y="372"/>
                  </a:lnTo>
                  <a:lnTo>
                    <a:pt x="313" y="450"/>
                  </a:lnTo>
                  <a:lnTo>
                    <a:pt x="313" y="534"/>
                  </a:lnTo>
                  <a:lnTo>
                    <a:pt x="0" y="534"/>
                  </a:lnTo>
                  <a:close/>
                </a:path>
              </a:pathLst>
            </a:custGeom>
            <a:solidFill>
              <a:srgbClr val="C6C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3" name="Freeform 18">
              <a:extLst>
                <a:ext uri="{FF2B5EF4-FFF2-40B4-BE49-F238E27FC236}">
                  <a16:creationId xmlns:a16="http://schemas.microsoft.com/office/drawing/2014/main" id="{30FEE37F-2EEE-4FEB-BCCB-03E3179FB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300" y="3333750"/>
              <a:ext cx="179388" cy="130175"/>
            </a:xfrm>
            <a:custGeom>
              <a:avLst/>
              <a:gdLst>
                <a:gd name="T0" fmla="*/ 113 w 113"/>
                <a:gd name="T1" fmla="*/ 0 h 82"/>
                <a:gd name="T2" fmla="*/ 113 w 113"/>
                <a:gd name="T3" fmla="*/ 0 h 82"/>
                <a:gd name="T4" fmla="*/ 113 w 113"/>
                <a:gd name="T5" fmla="*/ 14 h 82"/>
                <a:gd name="T6" fmla="*/ 113 w 113"/>
                <a:gd name="T7" fmla="*/ 26 h 82"/>
                <a:gd name="T8" fmla="*/ 107 w 113"/>
                <a:gd name="T9" fmla="*/ 42 h 82"/>
                <a:gd name="T10" fmla="*/ 101 w 113"/>
                <a:gd name="T11" fmla="*/ 58 h 82"/>
                <a:gd name="T12" fmla="*/ 95 w 113"/>
                <a:gd name="T13" fmla="*/ 64 h 82"/>
                <a:gd name="T14" fmla="*/ 89 w 113"/>
                <a:gd name="T15" fmla="*/ 70 h 82"/>
                <a:gd name="T16" fmla="*/ 81 w 113"/>
                <a:gd name="T17" fmla="*/ 76 h 82"/>
                <a:gd name="T18" fmla="*/ 71 w 113"/>
                <a:gd name="T19" fmla="*/ 78 h 82"/>
                <a:gd name="T20" fmla="*/ 59 w 113"/>
                <a:gd name="T21" fmla="*/ 80 h 82"/>
                <a:gd name="T22" fmla="*/ 47 w 113"/>
                <a:gd name="T23" fmla="*/ 82 h 82"/>
                <a:gd name="T24" fmla="*/ 47 w 113"/>
                <a:gd name="T25" fmla="*/ 82 h 82"/>
                <a:gd name="T26" fmla="*/ 37 w 113"/>
                <a:gd name="T27" fmla="*/ 80 h 82"/>
                <a:gd name="T28" fmla="*/ 27 w 113"/>
                <a:gd name="T29" fmla="*/ 78 h 82"/>
                <a:gd name="T30" fmla="*/ 19 w 113"/>
                <a:gd name="T31" fmla="*/ 72 h 82"/>
                <a:gd name="T32" fmla="*/ 13 w 113"/>
                <a:gd name="T33" fmla="*/ 68 h 82"/>
                <a:gd name="T34" fmla="*/ 10 w 113"/>
                <a:gd name="T35" fmla="*/ 62 h 82"/>
                <a:gd name="T36" fmla="*/ 6 w 113"/>
                <a:gd name="T37" fmla="*/ 54 h 82"/>
                <a:gd name="T38" fmla="*/ 2 w 113"/>
                <a:gd name="T39" fmla="*/ 40 h 82"/>
                <a:gd name="T40" fmla="*/ 0 w 113"/>
                <a:gd name="T41" fmla="*/ 26 h 82"/>
                <a:gd name="T42" fmla="*/ 2 w 113"/>
                <a:gd name="T43" fmla="*/ 12 h 82"/>
                <a:gd name="T44" fmla="*/ 2 w 113"/>
                <a:gd name="T45" fmla="*/ 0 h 82"/>
                <a:gd name="T46" fmla="*/ 113 w 113"/>
                <a:gd name="T4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" h="82">
                  <a:moveTo>
                    <a:pt x="113" y="0"/>
                  </a:moveTo>
                  <a:lnTo>
                    <a:pt x="113" y="0"/>
                  </a:lnTo>
                  <a:lnTo>
                    <a:pt x="113" y="14"/>
                  </a:lnTo>
                  <a:lnTo>
                    <a:pt x="113" y="26"/>
                  </a:lnTo>
                  <a:lnTo>
                    <a:pt x="107" y="42"/>
                  </a:lnTo>
                  <a:lnTo>
                    <a:pt x="101" y="58"/>
                  </a:lnTo>
                  <a:lnTo>
                    <a:pt x="95" y="64"/>
                  </a:lnTo>
                  <a:lnTo>
                    <a:pt x="89" y="70"/>
                  </a:lnTo>
                  <a:lnTo>
                    <a:pt x="81" y="76"/>
                  </a:lnTo>
                  <a:lnTo>
                    <a:pt x="71" y="78"/>
                  </a:lnTo>
                  <a:lnTo>
                    <a:pt x="59" y="80"/>
                  </a:lnTo>
                  <a:lnTo>
                    <a:pt x="47" y="82"/>
                  </a:lnTo>
                  <a:lnTo>
                    <a:pt x="47" y="82"/>
                  </a:lnTo>
                  <a:lnTo>
                    <a:pt x="37" y="80"/>
                  </a:lnTo>
                  <a:lnTo>
                    <a:pt x="27" y="78"/>
                  </a:lnTo>
                  <a:lnTo>
                    <a:pt x="19" y="72"/>
                  </a:lnTo>
                  <a:lnTo>
                    <a:pt x="13" y="68"/>
                  </a:lnTo>
                  <a:lnTo>
                    <a:pt x="10" y="62"/>
                  </a:lnTo>
                  <a:lnTo>
                    <a:pt x="6" y="54"/>
                  </a:lnTo>
                  <a:lnTo>
                    <a:pt x="2" y="40"/>
                  </a:lnTo>
                  <a:lnTo>
                    <a:pt x="0" y="26"/>
                  </a:lnTo>
                  <a:lnTo>
                    <a:pt x="2" y="12"/>
                  </a:lnTo>
                  <a:lnTo>
                    <a:pt x="2" y="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4" name="Freeform 19">
              <a:extLst>
                <a:ext uri="{FF2B5EF4-FFF2-40B4-BE49-F238E27FC236}">
                  <a16:creationId xmlns:a16="http://schemas.microsoft.com/office/drawing/2014/main" id="{4DADC535-23FD-402D-8DC1-B34636B1D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2495550"/>
              <a:ext cx="238125" cy="844550"/>
            </a:xfrm>
            <a:custGeom>
              <a:avLst/>
              <a:gdLst>
                <a:gd name="T0" fmla="*/ 150 w 150"/>
                <a:gd name="T1" fmla="*/ 118 h 532"/>
                <a:gd name="T2" fmla="*/ 123 w 150"/>
                <a:gd name="T3" fmla="*/ 532 h 532"/>
                <a:gd name="T4" fmla="*/ 12 w 150"/>
                <a:gd name="T5" fmla="*/ 528 h 532"/>
                <a:gd name="T6" fmla="*/ 0 w 150"/>
                <a:gd name="T7" fmla="*/ 80 h 532"/>
                <a:gd name="T8" fmla="*/ 0 w 150"/>
                <a:gd name="T9" fmla="*/ 80 h 532"/>
                <a:gd name="T10" fmla="*/ 0 w 150"/>
                <a:gd name="T11" fmla="*/ 70 h 532"/>
                <a:gd name="T12" fmla="*/ 2 w 150"/>
                <a:gd name="T13" fmla="*/ 58 h 532"/>
                <a:gd name="T14" fmla="*/ 4 w 150"/>
                <a:gd name="T15" fmla="*/ 48 h 532"/>
                <a:gd name="T16" fmla="*/ 8 w 150"/>
                <a:gd name="T17" fmla="*/ 38 h 532"/>
                <a:gd name="T18" fmla="*/ 8 w 150"/>
                <a:gd name="T19" fmla="*/ 38 h 532"/>
                <a:gd name="T20" fmla="*/ 12 w 150"/>
                <a:gd name="T21" fmla="*/ 32 h 532"/>
                <a:gd name="T22" fmla="*/ 18 w 150"/>
                <a:gd name="T23" fmla="*/ 24 h 532"/>
                <a:gd name="T24" fmla="*/ 25 w 150"/>
                <a:gd name="T25" fmla="*/ 18 h 532"/>
                <a:gd name="T26" fmla="*/ 33 w 150"/>
                <a:gd name="T27" fmla="*/ 12 h 532"/>
                <a:gd name="T28" fmla="*/ 45 w 150"/>
                <a:gd name="T29" fmla="*/ 6 h 532"/>
                <a:gd name="T30" fmla="*/ 57 w 150"/>
                <a:gd name="T31" fmla="*/ 2 h 532"/>
                <a:gd name="T32" fmla="*/ 73 w 150"/>
                <a:gd name="T33" fmla="*/ 0 h 532"/>
                <a:gd name="T34" fmla="*/ 89 w 150"/>
                <a:gd name="T35" fmla="*/ 0 h 532"/>
                <a:gd name="T36" fmla="*/ 89 w 150"/>
                <a:gd name="T37" fmla="*/ 0 h 532"/>
                <a:gd name="T38" fmla="*/ 101 w 150"/>
                <a:gd name="T39" fmla="*/ 2 h 532"/>
                <a:gd name="T40" fmla="*/ 111 w 150"/>
                <a:gd name="T41" fmla="*/ 6 h 532"/>
                <a:gd name="T42" fmla="*/ 121 w 150"/>
                <a:gd name="T43" fmla="*/ 12 h 532"/>
                <a:gd name="T44" fmla="*/ 127 w 150"/>
                <a:gd name="T45" fmla="*/ 20 h 532"/>
                <a:gd name="T46" fmla="*/ 132 w 150"/>
                <a:gd name="T47" fmla="*/ 28 h 532"/>
                <a:gd name="T48" fmla="*/ 138 w 150"/>
                <a:gd name="T49" fmla="*/ 38 h 532"/>
                <a:gd name="T50" fmla="*/ 144 w 150"/>
                <a:gd name="T51" fmla="*/ 60 h 532"/>
                <a:gd name="T52" fmla="*/ 148 w 150"/>
                <a:gd name="T53" fmla="*/ 82 h 532"/>
                <a:gd name="T54" fmla="*/ 150 w 150"/>
                <a:gd name="T55" fmla="*/ 100 h 532"/>
                <a:gd name="T56" fmla="*/ 150 w 150"/>
                <a:gd name="T57" fmla="*/ 118 h 532"/>
                <a:gd name="T58" fmla="*/ 150 w 150"/>
                <a:gd name="T59" fmla="*/ 118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0" h="532">
                  <a:moveTo>
                    <a:pt x="150" y="118"/>
                  </a:moveTo>
                  <a:lnTo>
                    <a:pt x="123" y="532"/>
                  </a:lnTo>
                  <a:lnTo>
                    <a:pt x="12" y="52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0"/>
                  </a:lnTo>
                  <a:lnTo>
                    <a:pt x="2" y="58"/>
                  </a:lnTo>
                  <a:lnTo>
                    <a:pt x="4" y="4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32"/>
                  </a:lnTo>
                  <a:lnTo>
                    <a:pt x="18" y="24"/>
                  </a:lnTo>
                  <a:lnTo>
                    <a:pt x="25" y="18"/>
                  </a:lnTo>
                  <a:lnTo>
                    <a:pt x="33" y="12"/>
                  </a:lnTo>
                  <a:lnTo>
                    <a:pt x="45" y="6"/>
                  </a:lnTo>
                  <a:lnTo>
                    <a:pt x="57" y="2"/>
                  </a:lnTo>
                  <a:lnTo>
                    <a:pt x="73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01" y="2"/>
                  </a:lnTo>
                  <a:lnTo>
                    <a:pt x="111" y="6"/>
                  </a:lnTo>
                  <a:lnTo>
                    <a:pt x="121" y="12"/>
                  </a:lnTo>
                  <a:lnTo>
                    <a:pt x="127" y="20"/>
                  </a:lnTo>
                  <a:lnTo>
                    <a:pt x="132" y="28"/>
                  </a:lnTo>
                  <a:lnTo>
                    <a:pt x="138" y="38"/>
                  </a:lnTo>
                  <a:lnTo>
                    <a:pt x="144" y="60"/>
                  </a:lnTo>
                  <a:lnTo>
                    <a:pt x="148" y="82"/>
                  </a:lnTo>
                  <a:lnTo>
                    <a:pt x="150" y="100"/>
                  </a:lnTo>
                  <a:lnTo>
                    <a:pt x="150" y="118"/>
                  </a:lnTo>
                  <a:lnTo>
                    <a:pt x="150" y="118"/>
                  </a:lnTo>
                  <a:close/>
                </a:path>
              </a:pathLst>
            </a:custGeom>
            <a:solidFill>
              <a:srgbClr val="FBF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5" name="Freeform 20">
              <a:extLst>
                <a:ext uri="{FF2B5EF4-FFF2-40B4-BE49-F238E27FC236}">
                  <a16:creationId xmlns:a16="http://schemas.microsoft.com/office/drawing/2014/main" id="{8923F803-E300-46C8-BA2E-D4CF0FE9C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2390775"/>
              <a:ext cx="279400" cy="171450"/>
            </a:xfrm>
            <a:custGeom>
              <a:avLst/>
              <a:gdLst>
                <a:gd name="T0" fmla="*/ 0 w 176"/>
                <a:gd name="T1" fmla="*/ 108 h 108"/>
                <a:gd name="T2" fmla="*/ 8 w 176"/>
                <a:gd name="T3" fmla="*/ 50 h 108"/>
                <a:gd name="T4" fmla="*/ 167 w 176"/>
                <a:gd name="T5" fmla="*/ 0 h 108"/>
                <a:gd name="T6" fmla="*/ 176 w 176"/>
                <a:gd name="T7" fmla="*/ 48 h 108"/>
                <a:gd name="T8" fmla="*/ 176 w 176"/>
                <a:gd name="T9" fmla="*/ 48 h 108"/>
                <a:gd name="T10" fmla="*/ 139 w 176"/>
                <a:gd name="T11" fmla="*/ 52 h 108"/>
                <a:gd name="T12" fmla="*/ 105 w 176"/>
                <a:gd name="T13" fmla="*/ 58 h 108"/>
                <a:gd name="T14" fmla="*/ 75 w 176"/>
                <a:gd name="T15" fmla="*/ 68 h 108"/>
                <a:gd name="T16" fmla="*/ 50 w 176"/>
                <a:gd name="T17" fmla="*/ 78 h 108"/>
                <a:gd name="T18" fmla="*/ 28 w 176"/>
                <a:gd name="T19" fmla="*/ 90 h 108"/>
                <a:gd name="T20" fmla="*/ 12 w 176"/>
                <a:gd name="T21" fmla="*/ 98 h 108"/>
                <a:gd name="T22" fmla="*/ 0 w 176"/>
                <a:gd name="T23" fmla="*/ 108 h 108"/>
                <a:gd name="T24" fmla="*/ 0 w 176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08">
                  <a:moveTo>
                    <a:pt x="0" y="108"/>
                  </a:moveTo>
                  <a:lnTo>
                    <a:pt x="8" y="50"/>
                  </a:lnTo>
                  <a:lnTo>
                    <a:pt x="167" y="0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39" y="52"/>
                  </a:lnTo>
                  <a:lnTo>
                    <a:pt x="105" y="58"/>
                  </a:lnTo>
                  <a:lnTo>
                    <a:pt x="75" y="68"/>
                  </a:lnTo>
                  <a:lnTo>
                    <a:pt x="50" y="78"/>
                  </a:lnTo>
                  <a:lnTo>
                    <a:pt x="28" y="90"/>
                  </a:lnTo>
                  <a:lnTo>
                    <a:pt x="12" y="98"/>
                  </a:lnTo>
                  <a:lnTo>
                    <a:pt x="0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8F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6" name="Freeform 21">
              <a:extLst>
                <a:ext uri="{FF2B5EF4-FFF2-40B4-BE49-F238E27FC236}">
                  <a16:creationId xmlns:a16="http://schemas.microsoft.com/office/drawing/2014/main" id="{85930FFA-D634-4F34-B2DF-A80437A43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2279650"/>
              <a:ext cx="185738" cy="260350"/>
            </a:xfrm>
            <a:custGeom>
              <a:avLst/>
              <a:gdLst>
                <a:gd name="T0" fmla="*/ 101 w 117"/>
                <a:gd name="T1" fmla="*/ 0 h 164"/>
                <a:gd name="T2" fmla="*/ 111 w 117"/>
                <a:gd name="T3" fmla="*/ 104 h 164"/>
                <a:gd name="T4" fmla="*/ 117 w 117"/>
                <a:gd name="T5" fmla="*/ 164 h 164"/>
                <a:gd name="T6" fmla="*/ 0 w 117"/>
                <a:gd name="T7" fmla="*/ 164 h 164"/>
                <a:gd name="T8" fmla="*/ 12 w 117"/>
                <a:gd name="T9" fmla="*/ 50 h 164"/>
                <a:gd name="T10" fmla="*/ 16 w 117"/>
                <a:gd name="T11" fmla="*/ 0 h 164"/>
                <a:gd name="T12" fmla="*/ 101 w 117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64">
                  <a:moveTo>
                    <a:pt x="101" y="0"/>
                  </a:moveTo>
                  <a:lnTo>
                    <a:pt x="111" y="104"/>
                  </a:lnTo>
                  <a:lnTo>
                    <a:pt x="117" y="164"/>
                  </a:lnTo>
                  <a:lnTo>
                    <a:pt x="0" y="164"/>
                  </a:lnTo>
                  <a:lnTo>
                    <a:pt x="12" y="50"/>
                  </a:lnTo>
                  <a:lnTo>
                    <a:pt x="16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7" name="Freeform 22">
              <a:extLst>
                <a:ext uri="{FF2B5EF4-FFF2-40B4-BE49-F238E27FC236}">
                  <a16:creationId xmlns:a16="http://schemas.microsoft.com/office/drawing/2014/main" id="{003BE5B1-2C8F-4DF5-94F6-AEDF63DF4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2279650"/>
              <a:ext cx="166688" cy="165100"/>
            </a:xfrm>
            <a:custGeom>
              <a:avLst/>
              <a:gdLst>
                <a:gd name="T0" fmla="*/ 10 w 105"/>
                <a:gd name="T1" fmla="*/ 0 h 104"/>
                <a:gd name="T2" fmla="*/ 0 w 105"/>
                <a:gd name="T3" fmla="*/ 96 h 104"/>
                <a:gd name="T4" fmla="*/ 0 w 105"/>
                <a:gd name="T5" fmla="*/ 96 h 104"/>
                <a:gd name="T6" fmla="*/ 12 w 105"/>
                <a:gd name="T7" fmla="*/ 100 h 104"/>
                <a:gd name="T8" fmla="*/ 26 w 105"/>
                <a:gd name="T9" fmla="*/ 102 h 104"/>
                <a:gd name="T10" fmla="*/ 61 w 105"/>
                <a:gd name="T11" fmla="*/ 104 h 104"/>
                <a:gd name="T12" fmla="*/ 105 w 105"/>
                <a:gd name="T13" fmla="*/ 104 h 104"/>
                <a:gd name="T14" fmla="*/ 95 w 105"/>
                <a:gd name="T15" fmla="*/ 0 h 104"/>
                <a:gd name="T16" fmla="*/ 10 w 105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4">
                  <a:moveTo>
                    <a:pt x="10" y="0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12" y="100"/>
                  </a:lnTo>
                  <a:lnTo>
                    <a:pt x="26" y="102"/>
                  </a:lnTo>
                  <a:lnTo>
                    <a:pt x="61" y="104"/>
                  </a:lnTo>
                  <a:lnTo>
                    <a:pt x="105" y="104"/>
                  </a:lnTo>
                  <a:lnTo>
                    <a:pt x="95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8A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8" name="Freeform 23">
              <a:extLst>
                <a:ext uri="{FF2B5EF4-FFF2-40B4-BE49-F238E27FC236}">
                  <a16:creationId xmlns:a16="http://schemas.microsoft.com/office/drawing/2014/main" id="{F2E16166-5485-4C01-B9B6-C3894347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911350"/>
              <a:ext cx="406400" cy="492125"/>
            </a:xfrm>
            <a:custGeom>
              <a:avLst/>
              <a:gdLst>
                <a:gd name="T0" fmla="*/ 0 w 256"/>
                <a:gd name="T1" fmla="*/ 158 h 310"/>
                <a:gd name="T2" fmla="*/ 4 w 256"/>
                <a:gd name="T3" fmla="*/ 188 h 310"/>
                <a:gd name="T4" fmla="*/ 10 w 256"/>
                <a:gd name="T5" fmla="*/ 216 h 310"/>
                <a:gd name="T6" fmla="*/ 22 w 256"/>
                <a:gd name="T7" fmla="*/ 242 h 310"/>
                <a:gd name="T8" fmla="*/ 38 w 256"/>
                <a:gd name="T9" fmla="*/ 266 h 310"/>
                <a:gd name="T10" fmla="*/ 58 w 256"/>
                <a:gd name="T11" fmla="*/ 284 h 310"/>
                <a:gd name="T12" fmla="*/ 79 w 256"/>
                <a:gd name="T13" fmla="*/ 298 h 310"/>
                <a:gd name="T14" fmla="*/ 103 w 256"/>
                <a:gd name="T15" fmla="*/ 308 h 310"/>
                <a:gd name="T16" fmla="*/ 131 w 256"/>
                <a:gd name="T17" fmla="*/ 310 h 310"/>
                <a:gd name="T18" fmla="*/ 143 w 256"/>
                <a:gd name="T19" fmla="*/ 310 h 310"/>
                <a:gd name="T20" fmla="*/ 167 w 256"/>
                <a:gd name="T21" fmla="*/ 304 h 310"/>
                <a:gd name="T22" fmla="*/ 188 w 256"/>
                <a:gd name="T23" fmla="*/ 292 h 310"/>
                <a:gd name="T24" fmla="*/ 208 w 256"/>
                <a:gd name="T25" fmla="*/ 276 h 310"/>
                <a:gd name="T26" fmla="*/ 232 w 256"/>
                <a:gd name="T27" fmla="*/ 242 h 310"/>
                <a:gd name="T28" fmla="*/ 250 w 256"/>
                <a:gd name="T29" fmla="*/ 188 h 310"/>
                <a:gd name="T30" fmla="*/ 254 w 256"/>
                <a:gd name="T31" fmla="*/ 158 h 310"/>
                <a:gd name="T32" fmla="*/ 254 w 256"/>
                <a:gd name="T33" fmla="*/ 94 h 310"/>
                <a:gd name="T34" fmla="*/ 256 w 256"/>
                <a:gd name="T35" fmla="*/ 42 h 310"/>
                <a:gd name="T36" fmla="*/ 256 w 256"/>
                <a:gd name="T37" fmla="*/ 32 h 310"/>
                <a:gd name="T38" fmla="*/ 250 w 256"/>
                <a:gd name="T39" fmla="*/ 16 h 310"/>
                <a:gd name="T40" fmla="*/ 240 w 256"/>
                <a:gd name="T41" fmla="*/ 6 h 310"/>
                <a:gd name="T42" fmla="*/ 216 w 256"/>
                <a:gd name="T43" fmla="*/ 0 h 310"/>
                <a:gd name="T44" fmla="*/ 175 w 256"/>
                <a:gd name="T45" fmla="*/ 2 h 310"/>
                <a:gd name="T46" fmla="*/ 131 w 256"/>
                <a:gd name="T47" fmla="*/ 4 h 310"/>
                <a:gd name="T48" fmla="*/ 103 w 256"/>
                <a:gd name="T49" fmla="*/ 8 h 310"/>
                <a:gd name="T50" fmla="*/ 79 w 256"/>
                <a:gd name="T51" fmla="*/ 16 h 310"/>
                <a:gd name="T52" fmla="*/ 58 w 256"/>
                <a:gd name="T53" fmla="*/ 30 h 310"/>
                <a:gd name="T54" fmla="*/ 38 w 256"/>
                <a:gd name="T55" fmla="*/ 48 h 310"/>
                <a:gd name="T56" fmla="*/ 22 w 256"/>
                <a:gd name="T57" fmla="*/ 72 h 310"/>
                <a:gd name="T58" fmla="*/ 10 w 256"/>
                <a:gd name="T59" fmla="*/ 98 h 310"/>
                <a:gd name="T60" fmla="*/ 4 w 256"/>
                <a:gd name="T61" fmla="*/ 126 h 310"/>
                <a:gd name="T62" fmla="*/ 0 w 256"/>
                <a:gd name="T63" fmla="*/ 15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10">
                  <a:moveTo>
                    <a:pt x="0" y="158"/>
                  </a:moveTo>
                  <a:lnTo>
                    <a:pt x="0" y="158"/>
                  </a:lnTo>
                  <a:lnTo>
                    <a:pt x="2" y="172"/>
                  </a:lnTo>
                  <a:lnTo>
                    <a:pt x="4" y="188"/>
                  </a:lnTo>
                  <a:lnTo>
                    <a:pt x="6" y="202"/>
                  </a:lnTo>
                  <a:lnTo>
                    <a:pt x="10" y="216"/>
                  </a:lnTo>
                  <a:lnTo>
                    <a:pt x="16" y="230"/>
                  </a:lnTo>
                  <a:lnTo>
                    <a:pt x="22" y="242"/>
                  </a:lnTo>
                  <a:lnTo>
                    <a:pt x="30" y="254"/>
                  </a:lnTo>
                  <a:lnTo>
                    <a:pt x="38" y="266"/>
                  </a:lnTo>
                  <a:lnTo>
                    <a:pt x="48" y="276"/>
                  </a:lnTo>
                  <a:lnTo>
                    <a:pt x="58" y="284"/>
                  </a:lnTo>
                  <a:lnTo>
                    <a:pt x="68" y="292"/>
                  </a:lnTo>
                  <a:lnTo>
                    <a:pt x="79" y="298"/>
                  </a:lnTo>
                  <a:lnTo>
                    <a:pt x="91" y="304"/>
                  </a:lnTo>
                  <a:lnTo>
                    <a:pt x="103" y="308"/>
                  </a:lnTo>
                  <a:lnTo>
                    <a:pt x="117" y="310"/>
                  </a:lnTo>
                  <a:lnTo>
                    <a:pt x="131" y="310"/>
                  </a:lnTo>
                  <a:lnTo>
                    <a:pt x="131" y="310"/>
                  </a:lnTo>
                  <a:lnTo>
                    <a:pt x="143" y="310"/>
                  </a:lnTo>
                  <a:lnTo>
                    <a:pt x="155" y="308"/>
                  </a:lnTo>
                  <a:lnTo>
                    <a:pt x="167" y="304"/>
                  </a:lnTo>
                  <a:lnTo>
                    <a:pt x="179" y="298"/>
                  </a:lnTo>
                  <a:lnTo>
                    <a:pt x="188" y="292"/>
                  </a:lnTo>
                  <a:lnTo>
                    <a:pt x="198" y="284"/>
                  </a:lnTo>
                  <a:lnTo>
                    <a:pt x="208" y="276"/>
                  </a:lnTo>
                  <a:lnTo>
                    <a:pt x="216" y="266"/>
                  </a:lnTo>
                  <a:lnTo>
                    <a:pt x="232" y="242"/>
                  </a:lnTo>
                  <a:lnTo>
                    <a:pt x="242" y="216"/>
                  </a:lnTo>
                  <a:lnTo>
                    <a:pt x="250" y="188"/>
                  </a:lnTo>
                  <a:lnTo>
                    <a:pt x="254" y="158"/>
                  </a:lnTo>
                  <a:lnTo>
                    <a:pt x="254" y="158"/>
                  </a:lnTo>
                  <a:lnTo>
                    <a:pt x="254" y="126"/>
                  </a:lnTo>
                  <a:lnTo>
                    <a:pt x="254" y="94"/>
                  </a:lnTo>
                  <a:lnTo>
                    <a:pt x="254" y="64"/>
                  </a:lnTo>
                  <a:lnTo>
                    <a:pt x="256" y="42"/>
                  </a:lnTo>
                  <a:lnTo>
                    <a:pt x="256" y="42"/>
                  </a:lnTo>
                  <a:lnTo>
                    <a:pt x="256" y="32"/>
                  </a:lnTo>
                  <a:lnTo>
                    <a:pt x="254" y="24"/>
                  </a:lnTo>
                  <a:lnTo>
                    <a:pt x="250" y="16"/>
                  </a:lnTo>
                  <a:lnTo>
                    <a:pt x="246" y="10"/>
                  </a:lnTo>
                  <a:lnTo>
                    <a:pt x="240" y="6"/>
                  </a:lnTo>
                  <a:lnTo>
                    <a:pt x="234" y="4"/>
                  </a:lnTo>
                  <a:lnTo>
                    <a:pt x="216" y="0"/>
                  </a:lnTo>
                  <a:lnTo>
                    <a:pt x="196" y="0"/>
                  </a:lnTo>
                  <a:lnTo>
                    <a:pt x="175" y="2"/>
                  </a:lnTo>
                  <a:lnTo>
                    <a:pt x="131" y="4"/>
                  </a:lnTo>
                  <a:lnTo>
                    <a:pt x="131" y="4"/>
                  </a:lnTo>
                  <a:lnTo>
                    <a:pt x="117" y="4"/>
                  </a:lnTo>
                  <a:lnTo>
                    <a:pt x="103" y="8"/>
                  </a:lnTo>
                  <a:lnTo>
                    <a:pt x="91" y="10"/>
                  </a:lnTo>
                  <a:lnTo>
                    <a:pt x="79" y="16"/>
                  </a:lnTo>
                  <a:lnTo>
                    <a:pt x="68" y="22"/>
                  </a:lnTo>
                  <a:lnTo>
                    <a:pt x="58" y="30"/>
                  </a:lnTo>
                  <a:lnTo>
                    <a:pt x="48" y="38"/>
                  </a:lnTo>
                  <a:lnTo>
                    <a:pt x="38" y="48"/>
                  </a:lnTo>
                  <a:lnTo>
                    <a:pt x="30" y="60"/>
                  </a:lnTo>
                  <a:lnTo>
                    <a:pt x="22" y="72"/>
                  </a:lnTo>
                  <a:lnTo>
                    <a:pt x="16" y="84"/>
                  </a:lnTo>
                  <a:lnTo>
                    <a:pt x="10" y="98"/>
                  </a:lnTo>
                  <a:lnTo>
                    <a:pt x="6" y="112"/>
                  </a:lnTo>
                  <a:lnTo>
                    <a:pt x="4" y="126"/>
                  </a:lnTo>
                  <a:lnTo>
                    <a:pt x="2" y="142"/>
                  </a:lnTo>
                  <a:lnTo>
                    <a:pt x="0" y="158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39" name="Freeform 24">
              <a:extLst>
                <a:ext uri="{FF2B5EF4-FFF2-40B4-BE49-F238E27FC236}">
                  <a16:creationId xmlns:a16="http://schemas.microsoft.com/office/drawing/2014/main" id="{800235A0-ACBB-48A5-9964-D0CF92EC8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790700"/>
              <a:ext cx="509588" cy="488950"/>
            </a:xfrm>
            <a:custGeom>
              <a:avLst/>
              <a:gdLst>
                <a:gd name="T0" fmla="*/ 315 w 321"/>
                <a:gd name="T1" fmla="*/ 18 h 308"/>
                <a:gd name="T2" fmla="*/ 321 w 321"/>
                <a:gd name="T3" fmla="*/ 48 h 308"/>
                <a:gd name="T4" fmla="*/ 321 w 321"/>
                <a:gd name="T5" fmla="*/ 78 h 308"/>
                <a:gd name="T6" fmla="*/ 313 w 321"/>
                <a:gd name="T7" fmla="*/ 110 h 308"/>
                <a:gd name="T8" fmla="*/ 291 w 321"/>
                <a:gd name="T9" fmla="*/ 138 h 308"/>
                <a:gd name="T10" fmla="*/ 275 w 321"/>
                <a:gd name="T11" fmla="*/ 148 h 308"/>
                <a:gd name="T12" fmla="*/ 253 w 321"/>
                <a:gd name="T13" fmla="*/ 156 h 308"/>
                <a:gd name="T14" fmla="*/ 227 w 321"/>
                <a:gd name="T15" fmla="*/ 160 h 308"/>
                <a:gd name="T16" fmla="*/ 194 w 321"/>
                <a:gd name="T17" fmla="*/ 160 h 308"/>
                <a:gd name="T18" fmla="*/ 107 w 321"/>
                <a:gd name="T19" fmla="*/ 144 h 308"/>
                <a:gd name="T20" fmla="*/ 105 w 321"/>
                <a:gd name="T21" fmla="*/ 164 h 308"/>
                <a:gd name="T22" fmla="*/ 93 w 321"/>
                <a:gd name="T23" fmla="*/ 214 h 308"/>
                <a:gd name="T24" fmla="*/ 73 w 321"/>
                <a:gd name="T25" fmla="*/ 270 h 308"/>
                <a:gd name="T26" fmla="*/ 59 w 321"/>
                <a:gd name="T27" fmla="*/ 292 h 308"/>
                <a:gd name="T28" fmla="*/ 41 w 321"/>
                <a:gd name="T29" fmla="*/ 308 h 308"/>
                <a:gd name="T30" fmla="*/ 27 w 321"/>
                <a:gd name="T31" fmla="*/ 274 h 308"/>
                <a:gd name="T32" fmla="*/ 9 w 321"/>
                <a:gd name="T33" fmla="*/ 220 h 308"/>
                <a:gd name="T34" fmla="*/ 0 w 321"/>
                <a:gd name="T35" fmla="*/ 176 h 308"/>
                <a:gd name="T36" fmla="*/ 0 w 321"/>
                <a:gd name="T37" fmla="*/ 134 h 308"/>
                <a:gd name="T38" fmla="*/ 9 w 321"/>
                <a:gd name="T39" fmla="*/ 96 h 308"/>
                <a:gd name="T40" fmla="*/ 19 w 321"/>
                <a:gd name="T41" fmla="*/ 80 h 308"/>
                <a:gd name="T42" fmla="*/ 35 w 321"/>
                <a:gd name="T43" fmla="*/ 68 h 308"/>
                <a:gd name="T44" fmla="*/ 55 w 321"/>
                <a:gd name="T45" fmla="*/ 58 h 308"/>
                <a:gd name="T46" fmla="*/ 61 w 321"/>
                <a:gd name="T47" fmla="*/ 44 h 308"/>
                <a:gd name="T48" fmla="*/ 85 w 321"/>
                <a:gd name="T49" fmla="*/ 18 h 308"/>
                <a:gd name="T50" fmla="*/ 105 w 321"/>
                <a:gd name="T51" fmla="*/ 6 h 308"/>
                <a:gd name="T52" fmla="*/ 128 w 321"/>
                <a:gd name="T53" fmla="*/ 0 h 308"/>
                <a:gd name="T54" fmla="*/ 160 w 321"/>
                <a:gd name="T55" fmla="*/ 2 h 308"/>
                <a:gd name="T56" fmla="*/ 196 w 321"/>
                <a:gd name="T57" fmla="*/ 14 h 308"/>
                <a:gd name="T58" fmla="*/ 214 w 321"/>
                <a:gd name="T59" fmla="*/ 22 h 308"/>
                <a:gd name="T60" fmla="*/ 243 w 321"/>
                <a:gd name="T61" fmla="*/ 30 h 308"/>
                <a:gd name="T62" fmla="*/ 269 w 321"/>
                <a:gd name="T63" fmla="*/ 30 h 308"/>
                <a:gd name="T64" fmla="*/ 315 w 321"/>
                <a:gd name="T65" fmla="*/ 1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08">
                  <a:moveTo>
                    <a:pt x="315" y="18"/>
                  </a:moveTo>
                  <a:lnTo>
                    <a:pt x="315" y="18"/>
                  </a:lnTo>
                  <a:lnTo>
                    <a:pt x="317" y="26"/>
                  </a:lnTo>
                  <a:lnTo>
                    <a:pt x="321" y="48"/>
                  </a:lnTo>
                  <a:lnTo>
                    <a:pt x="321" y="62"/>
                  </a:lnTo>
                  <a:lnTo>
                    <a:pt x="321" y="78"/>
                  </a:lnTo>
                  <a:lnTo>
                    <a:pt x="319" y="94"/>
                  </a:lnTo>
                  <a:lnTo>
                    <a:pt x="313" y="110"/>
                  </a:lnTo>
                  <a:lnTo>
                    <a:pt x="305" y="124"/>
                  </a:lnTo>
                  <a:lnTo>
                    <a:pt x="291" y="138"/>
                  </a:lnTo>
                  <a:lnTo>
                    <a:pt x="285" y="144"/>
                  </a:lnTo>
                  <a:lnTo>
                    <a:pt x="275" y="148"/>
                  </a:lnTo>
                  <a:lnTo>
                    <a:pt x="265" y="152"/>
                  </a:lnTo>
                  <a:lnTo>
                    <a:pt x="253" y="156"/>
                  </a:lnTo>
                  <a:lnTo>
                    <a:pt x="241" y="160"/>
                  </a:lnTo>
                  <a:lnTo>
                    <a:pt x="227" y="160"/>
                  </a:lnTo>
                  <a:lnTo>
                    <a:pt x="212" y="160"/>
                  </a:lnTo>
                  <a:lnTo>
                    <a:pt x="194" y="160"/>
                  </a:lnTo>
                  <a:lnTo>
                    <a:pt x="154" y="154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105" y="164"/>
                  </a:lnTo>
                  <a:lnTo>
                    <a:pt x="99" y="188"/>
                  </a:lnTo>
                  <a:lnTo>
                    <a:pt x="93" y="214"/>
                  </a:lnTo>
                  <a:lnTo>
                    <a:pt x="83" y="242"/>
                  </a:lnTo>
                  <a:lnTo>
                    <a:pt x="73" y="270"/>
                  </a:lnTo>
                  <a:lnTo>
                    <a:pt x="65" y="282"/>
                  </a:lnTo>
                  <a:lnTo>
                    <a:pt x="59" y="292"/>
                  </a:lnTo>
                  <a:lnTo>
                    <a:pt x="51" y="300"/>
                  </a:lnTo>
                  <a:lnTo>
                    <a:pt x="41" y="308"/>
                  </a:lnTo>
                  <a:lnTo>
                    <a:pt x="41" y="308"/>
                  </a:lnTo>
                  <a:lnTo>
                    <a:pt x="27" y="274"/>
                  </a:lnTo>
                  <a:lnTo>
                    <a:pt x="15" y="240"/>
                  </a:lnTo>
                  <a:lnTo>
                    <a:pt x="9" y="220"/>
                  </a:lnTo>
                  <a:lnTo>
                    <a:pt x="4" y="198"/>
                  </a:lnTo>
                  <a:lnTo>
                    <a:pt x="0" y="176"/>
                  </a:lnTo>
                  <a:lnTo>
                    <a:pt x="0" y="156"/>
                  </a:lnTo>
                  <a:lnTo>
                    <a:pt x="0" y="134"/>
                  </a:lnTo>
                  <a:lnTo>
                    <a:pt x="4" y="114"/>
                  </a:lnTo>
                  <a:lnTo>
                    <a:pt x="9" y="96"/>
                  </a:lnTo>
                  <a:lnTo>
                    <a:pt x="13" y="88"/>
                  </a:lnTo>
                  <a:lnTo>
                    <a:pt x="19" y="80"/>
                  </a:lnTo>
                  <a:lnTo>
                    <a:pt x="27" y="74"/>
                  </a:lnTo>
                  <a:lnTo>
                    <a:pt x="35" y="68"/>
                  </a:lnTo>
                  <a:lnTo>
                    <a:pt x="43" y="62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61" y="44"/>
                  </a:lnTo>
                  <a:lnTo>
                    <a:pt x="71" y="32"/>
                  </a:lnTo>
                  <a:lnTo>
                    <a:pt x="85" y="18"/>
                  </a:lnTo>
                  <a:lnTo>
                    <a:pt x="95" y="12"/>
                  </a:lnTo>
                  <a:lnTo>
                    <a:pt x="105" y="6"/>
                  </a:lnTo>
                  <a:lnTo>
                    <a:pt x="116" y="2"/>
                  </a:lnTo>
                  <a:lnTo>
                    <a:pt x="128" y="0"/>
                  </a:lnTo>
                  <a:lnTo>
                    <a:pt x="144" y="0"/>
                  </a:lnTo>
                  <a:lnTo>
                    <a:pt x="160" y="2"/>
                  </a:lnTo>
                  <a:lnTo>
                    <a:pt x="176" y="6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214" y="22"/>
                  </a:lnTo>
                  <a:lnTo>
                    <a:pt x="227" y="28"/>
                  </a:lnTo>
                  <a:lnTo>
                    <a:pt x="243" y="30"/>
                  </a:lnTo>
                  <a:lnTo>
                    <a:pt x="255" y="32"/>
                  </a:lnTo>
                  <a:lnTo>
                    <a:pt x="269" y="30"/>
                  </a:lnTo>
                  <a:lnTo>
                    <a:pt x="283" y="28"/>
                  </a:lnTo>
                  <a:lnTo>
                    <a:pt x="315" y="18"/>
                  </a:lnTo>
                  <a:lnTo>
                    <a:pt x="315" y="18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0" name="Freeform 25">
              <a:extLst>
                <a:ext uri="{FF2B5EF4-FFF2-40B4-BE49-F238E27FC236}">
                  <a16:creationId xmlns:a16="http://schemas.microsoft.com/office/drawing/2014/main" id="{2BD2ABEF-67BF-48C3-B40F-35FA1AA3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888" y="3232150"/>
              <a:ext cx="188913" cy="168275"/>
            </a:xfrm>
            <a:custGeom>
              <a:avLst/>
              <a:gdLst>
                <a:gd name="T0" fmla="*/ 0 w 119"/>
                <a:gd name="T1" fmla="*/ 58 h 106"/>
                <a:gd name="T2" fmla="*/ 0 w 119"/>
                <a:gd name="T3" fmla="*/ 58 h 106"/>
                <a:gd name="T4" fmla="*/ 6 w 119"/>
                <a:gd name="T5" fmla="*/ 68 h 106"/>
                <a:gd name="T6" fmla="*/ 14 w 119"/>
                <a:gd name="T7" fmla="*/ 78 h 106"/>
                <a:gd name="T8" fmla="*/ 24 w 119"/>
                <a:gd name="T9" fmla="*/ 90 h 106"/>
                <a:gd name="T10" fmla="*/ 38 w 119"/>
                <a:gd name="T11" fmla="*/ 100 h 106"/>
                <a:gd name="T12" fmla="*/ 46 w 119"/>
                <a:gd name="T13" fmla="*/ 102 h 106"/>
                <a:gd name="T14" fmla="*/ 53 w 119"/>
                <a:gd name="T15" fmla="*/ 104 h 106"/>
                <a:gd name="T16" fmla="*/ 61 w 119"/>
                <a:gd name="T17" fmla="*/ 106 h 106"/>
                <a:gd name="T18" fmla="*/ 73 w 119"/>
                <a:gd name="T19" fmla="*/ 104 h 106"/>
                <a:gd name="T20" fmla="*/ 83 w 119"/>
                <a:gd name="T21" fmla="*/ 100 h 106"/>
                <a:gd name="T22" fmla="*/ 95 w 119"/>
                <a:gd name="T23" fmla="*/ 96 h 106"/>
                <a:gd name="T24" fmla="*/ 95 w 119"/>
                <a:gd name="T25" fmla="*/ 96 h 106"/>
                <a:gd name="T26" fmla="*/ 103 w 119"/>
                <a:gd name="T27" fmla="*/ 90 h 106"/>
                <a:gd name="T28" fmla="*/ 109 w 119"/>
                <a:gd name="T29" fmla="*/ 82 h 106"/>
                <a:gd name="T30" fmla="*/ 115 w 119"/>
                <a:gd name="T31" fmla="*/ 74 h 106"/>
                <a:gd name="T32" fmla="*/ 117 w 119"/>
                <a:gd name="T33" fmla="*/ 68 h 106"/>
                <a:gd name="T34" fmla="*/ 119 w 119"/>
                <a:gd name="T35" fmla="*/ 60 h 106"/>
                <a:gd name="T36" fmla="*/ 119 w 119"/>
                <a:gd name="T37" fmla="*/ 52 h 106"/>
                <a:gd name="T38" fmla="*/ 115 w 119"/>
                <a:gd name="T39" fmla="*/ 36 h 106"/>
                <a:gd name="T40" fmla="*/ 111 w 119"/>
                <a:gd name="T41" fmla="*/ 22 h 106"/>
                <a:gd name="T42" fmla="*/ 105 w 119"/>
                <a:gd name="T43" fmla="*/ 12 h 106"/>
                <a:gd name="T44" fmla="*/ 97 w 119"/>
                <a:gd name="T45" fmla="*/ 0 h 106"/>
                <a:gd name="T46" fmla="*/ 0 w 119"/>
                <a:gd name="T47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0" y="58"/>
                  </a:moveTo>
                  <a:lnTo>
                    <a:pt x="0" y="58"/>
                  </a:lnTo>
                  <a:lnTo>
                    <a:pt x="6" y="68"/>
                  </a:lnTo>
                  <a:lnTo>
                    <a:pt x="14" y="78"/>
                  </a:lnTo>
                  <a:lnTo>
                    <a:pt x="24" y="90"/>
                  </a:lnTo>
                  <a:lnTo>
                    <a:pt x="38" y="100"/>
                  </a:lnTo>
                  <a:lnTo>
                    <a:pt x="46" y="102"/>
                  </a:lnTo>
                  <a:lnTo>
                    <a:pt x="53" y="104"/>
                  </a:lnTo>
                  <a:lnTo>
                    <a:pt x="61" y="106"/>
                  </a:lnTo>
                  <a:lnTo>
                    <a:pt x="73" y="104"/>
                  </a:lnTo>
                  <a:lnTo>
                    <a:pt x="83" y="100"/>
                  </a:lnTo>
                  <a:lnTo>
                    <a:pt x="95" y="96"/>
                  </a:lnTo>
                  <a:lnTo>
                    <a:pt x="95" y="96"/>
                  </a:lnTo>
                  <a:lnTo>
                    <a:pt x="103" y="90"/>
                  </a:lnTo>
                  <a:lnTo>
                    <a:pt x="109" y="82"/>
                  </a:lnTo>
                  <a:lnTo>
                    <a:pt x="115" y="74"/>
                  </a:lnTo>
                  <a:lnTo>
                    <a:pt x="117" y="68"/>
                  </a:lnTo>
                  <a:lnTo>
                    <a:pt x="119" y="60"/>
                  </a:lnTo>
                  <a:lnTo>
                    <a:pt x="119" y="52"/>
                  </a:lnTo>
                  <a:lnTo>
                    <a:pt x="115" y="36"/>
                  </a:lnTo>
                  <a:lnTo>
                    <a:pt x="111" y="22"/>
                  </a:lnTo>
                  <a:lnTo>
                    <a:pt x="105" y="12"/>
                  </a:lnTo>
                  <a:lnTo>
                    <a:pt x="97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C26FE878-B371-4EDF-95D3-44C79E1C3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288" y="2524125"/>
              <a:ext cx="512763" cy="809625"/>
            </a:xfrm>
            <a:custGeom>
              <a:avLst/>
              <a:gdLst>
                <a:gd name="T0" fmla="*/ 28 w 323"/>
                <a:gd name="T1" fmla="*/ 154 h 510"/>
                <a:gd name="T2" fmla="*/ 226 w 323"/>
                <a:gd name="T3" fmla="*/ 510 h 510"/>
                <a:gd name="T4" fmla="*/ 323 w 323"/>
                <a:gd name="T5" fmla="*/ 448 h 510"/>
                <a:gd name="T6" fmla="*/ 147 w 323"/>
                <a:gd name="T7" fmla="*/ 48 h 510"/>
                <a:gd name="T8" fmla="*/ 147 w 323"/>
                <a:gd name="T9" fmla="*/ 48 h 510"/>
                <a:gd name="T10" fmla="*/ 143 w 323"/>
                <a:gd name="T11" fmla="*/ 38 h 510"/>
                <a:gd name="T12" fmla="*/ 137 w 323"/>
                <a:gd name="T13" fmla="*/ 28 h 510"/>
                <a:gd name="T14" fmla="*/ 129 w 323"/>
                <a:gd name="T15" fmla="*/ 20 h 510"/>
                <a:gd name="T16" fmla="*/ 121 w 323"/>
                <a:gd name="T17" fmla="*/ 14 h 510"/>
                <a:gd name="T18" fmla="*/ 121 w 323"/>
                <a:gd name="T19" fmla="*/ 14 h 510"/>
                <a:gd name="T20" fmla="*/ 113 w 323"/>
                <a:gd name="T21" fmla="*/ 8 h 510"/>
                <a:gd name="T22" fmla="*/ 103 w 323"/>
                <a:gd name="T23" fmla="*/ 4 h 510"/>
                <a:gd name="T24" fmla="*/ 95 w 323"/>
                <a:gd name="T25" fmla="*/ 2 h 510"/>
                <a:gd name="T26" fmla="*/ 83 w 323"/>
                <a:gd name="T27" fmla="*/ 0 h 510"/>
                <a:gd name="T28" fmla="*/ 71 w 323"/>
                <a:gd name="T29" fmla="*/ 2 h 510"/>
                <a:gd name="T30" fmla="*/ 57 w 323"/>
                <a:gd name="T31" fmla="*/ 4 h 510"/>
                <a:gd name="T32" fmla="*/ 44 w 323"/>
                <a:gd name="T33" fmla="*/ 8 h 510"/>
                <a:gd name="T34" fmla="*/ 28 w 323"/>
                <a:gd name="T35" fmla="*/ 16 h 510"/>
                <a:gd name="T36" fmla="*/ 28 w 323"/>
                <a:gd name="T37" fmla="*/ 16 h 510"/>
                <a:gd name="T38" fmla="*/ 18 w 323"/>
                <a:gd name="T39" fmla="*/ 24 h 510"/>
                <a:gd name="T40" fmla="*/ 10 w 323"/>
                <a:gd name="T41" fmla="*/ 32 h 510"/>
                <a:gd name="T42" fmla="*/ 6 w 323"/>
                <a:gd name="T43" fmla="*/ 42 h 510"/>
                <a:gd name="T44" fmla="*/ 2 w 323"/>
                <a:gd name="T45" fmla="*/ 54 h 510"/>
                <a:gd name="T46" fmla="*/ 0 w 323"/>
                <a:gd name="T47" fmla="*/ 64 h 510"/>
                <a:gd name="T48" fmla="*/ 2 w 323"/>
                <a:gd name="T49" fmla="*/ 76 h 510"/>
                <a:gd name="T50" fmla="*/ 4 w 323"/>
                <a:gd name="T51" fmla="*/ 98 h 510"/>
                <a:gd name="T52" fmla="*/ 12 w 323"/>
                <a:gd name="T53" fmla="*/ 120 h 510"/>
                <a:gd name="T54" fmla="*/ 20 w 323"/>
                <a:gd name="T55" fmla="*/ 138 h 510"/>
                <a:gd name="T56" fmla="*/ 28 w 323"/>
                <a:gd name="T57" fmla="*/ 154 h 510"/>
                <a:gd name="T58" fmla="*/ 28 w 323"/>
                <a:gd name="T59" fmla="*/ 15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3" h="510">
                  <a:moveTo>
                    <a:pt x="28" y="154"/>
                  </a:moveTo>
                  <a:lnTo>
                    <a:pt x="226" y="510"/>
                  </a:lnTo>
                  <a:lnTo>
                    <a:pt x="323" y="4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3" y="38"/>
                  </a:lnTo>
                  <a:lnTo>
                    <a:pt x="137" y="28"/>
                  </a:lnTo>
                  <a:lnTo>
                    <a:pt x="129" y="20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113" y="8"/>
                  </a:lnTo>
                  <a:lnTo>
                    <a:pt x="103" y="4"/>
                  </a:lnTo>
                  <a:lnTo>
                    <a:pt x="95" y="2"/>
                  </a:lnTo>
                  <a:lnTo>
                    <a:pt x="83" y="0"/>
                  </a:lnTo>
                  <a:lnTo>
                    <a:pt x="71" y="2"/>
                  </a:lnTo>
                  <a:lnTo>
                    <a:pt x="57" y="4"/>
                  </a:lnTo>
                  <a:lnTo>
                    <a:pt x="44" y="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18" y="24"/>
                  </a:lnTo>
                  <a:lnTo>
                    <a:pt x="10" y="32"/>
                  </a:lnTo>
                  <a:lnTo>
                    <a:pt x="6" y="42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2" y="76"/>
                  </a:lnTo>
                  <a:lnTo>
                    <a:pt x="4" y="98"/>
                  </a:lnTo>
                  <a:lnTo>
                    <a:pt x="12" y="120"/>
                  </a:lnTo>
                  <a:lnTo>
                    <a:pt x="20" y="138"/>
                  </a:lnTo>
                  <a:lnTo>
                    <a:pt x="28" y="154"/>
                  </a:lnTo>
                  <a:lnTo>
                    <a:pt x="28" y="154"/>
                  </a:lnTo>
                  <a:close/>
                </a:path>
              </a:pathLst>
            </a:custGeom>
            <a:solidFill>
              <a:srgbClr val="179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5D49DC7E-194F-4C60-99C2-E032708AF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9013" y="4143375"/>
              <a:ext cx="433388" cy="161925"/>
            </a:xfrm>
            <a:custGeom>
              <a:avLst/>
              <a:gdLst>
                <a:gd name="T0" fmla="*/ 0 w 273"/>
                <a:gd name="T1" fmla="*/ 0 h 102"/>
                <a:gd name="T2" fmla="*/ 0 w 273"/>
                <a:gd name="T3" fmla="*/ 102 h 102"/>
                <a:gd name="T4" fmla="*/ 259 w 273"/>
                <a:gd name="T5" fmla="*/ 102 h 102"/>
                <a:gd name="T6" fmla="*/ 259 w 273"/>
                <a:gd name="T7" fmla="*/ 102 h 102"/>
                <a:gd name="T8" fmla="*/ 263 w 273"/>
                <a:gd name="T9" fmla="*/ 100 h 102"/>
                <a:gd name="T10" fmla="*/ 269 w 273"/>
                <a:gd name="T11" fmla="*/ 90 h 102"/>
                <a:gd name="T12" fmla="*/ 271 w 273"/>
                <a:gd name="T13" fmla="*/ 86 h 102"/>
                <a:gd name="T14" fmla="*/ 273 w 273"/>
                <a:gd name="T15" fmla="*/ 78 h 102"/>
                <a:gd name="T16" fmla="*/ 271 w 273"/>
                <a:gd name="T17" fmla="*/ 72 h 102"/>
                <a:gd name="T18" fmla="*/ 269 w 273"/>
                <a:gd name="T19" fmla="*/ 64 h 102"/>
                <a:gd name="T20" fmla="*/ 263 w 273"/>
                <a:gd name="T21" fmla="*/ 56 h 102"/>
                <a:gd name="T22" fmla="*/ 255 w 273"/>
                <a:gd name="T23" fmla="*/ 46 h 102"/>
                <a:gd name="T24" fmla="*/ 243 w 273"/>
                <a:gd name="T25" fmla="*/ 38 h 102"/>
                <a:gd name="T26" fmla="*/ 225 w 273"/>
                <a:gd name="T27" fmla="*/ 30 h 102"/>
                <a:gd name="T28" fmla="*/ 204 w 273"/>
                <a:gd name="T29" fmla="*/ 22 h 102"/>
                <a:gd name="T30" fmla="*/ 176 w 273"/>
                <a:gd name="T31" fmla="*/ 14 h 102"/>
                <a:gd name="T32" fmla="*/ 142 w 273"/>
                <a:gd name="T33" fmla="*/ 6 h 102"/>
                <a:gd name="T34" fmla="*/ 103 w 273"/>
                <a:gd name="T35" fmla="*/ 0 h 102"/>
                <a:gd name="T36" fmla="*/ 0 w 273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3" h="102">
                  <a:moveTo>
                    <a:pt x="0" y="0"/>
                  </a:moveTo>
                  <a:lnTo>
                    <a:pt x="0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63" y="100"/>
                  </a:lnTo>
                  <a:lnTo>
                    <a:pt x="269" y="90"/>
                  </a:lnTo>
                  <a:lnTo>
                    <a:pt x="271" y="86"/>
                  </a:lnTo>
                  <a:lnTo>
                    <a:pt x="273" y="78"/>
                  </a:lnTo>
                  <a:lnTo>
                    <a:pt x="271" y="72"/>
                  </a:lnTo>
                  <a:lnTo>
                    <a:pt x="269" y="64"/>
                  </a:lnTo>
                  <a:lnTo>
                    <a:pt x="263" y="56"/>
                  </a:lnTo>
                  <a:lnTo>
                    <a:pt x="255" y="46"/>
                  </a:lnTo>
                  <a:lnTo>
                    <a:pt x="243" y="38"/>
                  </a:lnTo>
                  <a:lnTo>
                    <a:pt x="225" y="30"/>
                  </a:lnTo>
                  <a:lnTo>
                    <a:pt x="204" y="22"/>
                  </a:lnTo>
                  <a:lnTo>
                    <a:pt x="176" y="14"/>
                  </a:lnTo>
                  <a:lnTo>
                    <a:pt x="142" y="6"/>
                  </a:lnTo>
                  <a:lnTo>
                    <a:pt x="1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3" name="Rectangle 28">
              <a:extLst>
                <a:ext uri="{FF2B5EF4-FFF2-40B4-BE49-F238E27FC236}">
                  <a16:creationId xmlns:a16="http://schemas.microsoft.com/office/drawing/2014/main" id="{0BFB7184-CD5A-4CC6-A4DE-6E9CD53E6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438" y="3219450"/>
              <a:ext cx="317500" cy="968375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4" name="Freeform 29">
              <a:extLst>
                <a:ext uri="{FF2B5EF4-FFF2-40B4-BE49-F238E27FC236}">
                  <a16:creationId xmlns:a16="http://schemas.microsoft.com/office/drawing/2014/main" id="{A78D61ED-4F87-42F3-9C82-E3591F47F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4143375"/>
              <a:ext cx="431800" cy="161925"/>
            </a:xfrm>
            <a:custGeom>
              <a:avLst/>
              <a:gdLst>
                <a:gd name="T0" fmla="*/ 0 w 272"/>
                <a:gd name="T1" fmla="*/ 0 h 102"/>
                <a:gd name="T2" fmla="*/ 0 w 272"/>
                <a:gd name="T3" fmla="*/ 102 h 102"/>
                <a:gd name="T4" fmla="*/ 260 w 272"/>
                <a:gd name="T5" fmla="*/ 102 h 102"/>
                <a:gd name="T6" fmla="*/ 260 w 272"/>
                <a:gd name="T7" fmla="*/ 102 h 102"/>
                <a:gd name="T8" fmla="*/ 264 w 272"/>
                <a:gd name="T9" fmla="*/ 100 h 102"/>
                <a:gd name="T10" fmla="*/ 268 w 272"/>
                <a:gd name="T11" fmla="*/ 90 h 102"/>
                <a:gd name="T12" fmla="*/ 272 w 272"/>
                <a:gd name="T13" fmla="*/ 86 h 102"/>
                <a:gd name="T14" fmla="*/ 272 w 272"/>
                <a:gd name="T15" fmla="*/ 78 h 102"/>
                <a:gd name="T16" fmla="*/ 272 w 272"/>
                <a:gd name="T17" fmla="*/ 72 h 102"/>
                <a:gd name="T18" fmla="*/ 270 w 272"/>
                <a:gd name="T19" fmla="*/ 64 h 102"/>
                <a:gd name="T20" fmla="*/ 264 w 272"/>
                <a:gd name="T21" fmla="*/ 56 h 102"/>
                <a:gd name="T22" fmla="*/ 256 w 272"/>
                <a:gd name="T23" fmla="*/ 46 h 102"/>
                <a:gd name="T24" fmla="*/ 242 w 272"/>
                <a:gd name="T25" fmla="*/ 38 h 102"/>
                <a:gd name="T26" fmla="*/ 226 w 272"/>
                <a:gd name="T27" fmla="*/ 30 h 102"/>
                <a:gd name="T28" fmla="*/ 204 w 272"/>
                <a:gd name="T29" fmla="*/ 22 h 102"/>
                <a:gd name="T30" fmla="*/ 177 w 272"/>
                <a:gd name="T31" fmla="*/ 14 h 102"/>
                <a:gd name="T32" fmla="*/ 143 w 272"/>
                <a:gd name="T33" fmla="*/ 6 h 102"/>
                <a:gd name="T34" fmla="*/ 101 w 272"/>
                <a:gd name="T35" fmla="*/ 0 h 102"/>
                <a:gd name="T36" fmla="*/ 0 w 272"/>
                <a:gd name="T3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2" h="102">
                  <a:moveTo>
                    <a:pt x="0" y="0"/>
                  </a:moveTo>
                  <a:lnTo>
                    <a:pt x="0" y="102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64" y="100"/>
                  </a:lnTo>
                  <a:lnTo>
                    <a:pt x="268" y="90"/>
                  </a:lnTo>
                  <a:lnTo>
                    <a:pt x="272" y="86"/>
                  </a:lnTo>
                  <a:lnTo>
                    <a:pt x="272" y="78"/>
                  </a:lnTo>
                  <a:lnTo>
                    <a:pt x="272" y="72"/>
                  </a:lnTo>
                  <a:lnTo>
                    <a:pt x="270" y="64"/>
                  </a:lnTo>
                  <a:lnTo>
                    <a:pt x="264" y="56"/>
                  </a:lnTo>
                  <a:lnTo>
                    <a:pt x="256" y="46"/>
                  </a:lnTo>
                  <a:lnTo>
                    <a:pt x="242" y="38"/>
                  </a:lnTo>
                  <a:lnTo>
                    <a:pt x="226" y="30"/>
                  </a:lnTo>
                  <a:lnTo>
                    <a:pt x="204" y="22"/>
                  </a:lnTo>
                  <a:lnTo>
                    <a:pt x="177" y="14"/>
                  </a:lnTo>
                  <a:lnTo>
                    <a:pt x="143" y="6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A51E8A63-E9A7-479E-8EFF-3DD3C3500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263" y="3184525"/>
              <a:ext cx="384175" cy="1003300"/>
            </a:xfrm>
            <a:custGeom>
              <a:avLst/>
              <a:gdLst>
                <a:gd name="T0" fmla="*/ 242 w 242"/>
                <a:gd name="T1" fmla="*/ 4 h 632"/>
                <a:gd name="T2" fmla="*/ 242 w 242"/>
                <a:gd name="T3" fmla="*/ 0 h 632"/>
                <a:gd name="T4" fmla="*/ 0 w 242"/>
                <a:gd name="T5" fmla="*/ 0 h 632"/>
                <a:gd name="T6" fmla="*/ 0 w 242"/>
                <a:gd name="T7" fmla="*/ 632 h 632"/>
                <a:gd name="T8" fmla="*/ 242 w 242"/>
                <a:gd name="T9" fmla="*/ 632 h 632"/>
                <a:gd name="T10" fmla="*/ 242 w 242"/>
                <a:gd name="T11" fmla="*/ 4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632">
                  <a:moveTo>
                    <a:pt x="242" y="4"/>
                  </a:moveTo>
                  <a:lnTo>
                    <a:pt x="242" y="0"/>
                  </a:lnTo>
                  <a:lnTo>
                    <a:pt x="0" y="0"/>
                  </a:lnTo>
                  <a:lnTo>
                    <a:pt x="0" y="632"/>
                  </a:lnTo>
                  <a:lnTo>
                    <a:pt x="242" y="632"/>
                  </a:lnTo>
                  <a:lnTo>
                    <a:pt x="242" y="4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6" name="Freeform 31">
              <a:extLst>
                <a:ext uri="{FF2B5EF4-FFF2-40B4-BE49-F238E27FC236}">
                  <a16:creationId xmlns:a16="http://schemas.microsoft.com/office/drawing/2014/main" id="{D30C2129-BFBE-4045-B192-B877B6E20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925" y="2441575"/>
              <a:ext cx="490538" cy="835025"/>
            </a:xfrm>
            <a:custGeom>
              <a:avLst/>
              <a:gdLst>
                <a:gd name="T0" fmla="*/ 0 w 309"/>
                <a:gd name="T1" fmla="*/ 526 h 526"/>
                <a:gd name="T2" fmla="*/ 0 w 309"/>
                <a:gd name="T3" fmla="*/ 526 h 526"/>
                <a:gd name="T4" fmla="*/ 6 w 309"/>
                <a:gd name="T5" fmla="*/ 292 h 526"/>
                <a:gd name="T6" fmla="*/ 6 w 309"/>
                <a:gd name="T7" fmla="*/ 292 h 526"/>
                <a:gd name="T8" fmla="*/ 6 w 309"/>
                <a:gd name="T9" fmla="*/ 216 h 526"/>
                <a:gd name="T10" fmla="*/ 6 w 309"/>
                <a:gd name="T11" fmla="*/ 178 h 526"/>
                <a:gd name="T12" fmla="*/ 8 w 309"/>
                <a:gd name="T13" fmla="*/ 140 h 526"/>
                <a:gd name="T14" fmla="*/ 11 w 309"/>
                <a:gd name="T15" fmla="*/ 104 h 526"/>
                <a:gd name="T16" fmla="*/ 17 w 309"/>
                <a:gd name="T17" fmla="*/ 74 h 526"/>
                <a:gd name="T18" fmla="*/ 21 w 309"/>
                <a:gd name="T19" fmla="*/ 60 h 526"/>
                <a:gd name="T20" fmla="*/ 27 w 309"/>
                <a:gd name="T21" fmla="*/ 48 h 526"/>
                <a:gd name="T22" fmla="*/ 33 w 309"/>
                <a:gd name="T23" fmla="*/ 36 h 526"/>
                <a:gd name="T24" fmla="*/ 41 w 309"/>
                <a:gd name="T25" fmla="*/ 28 h 526"/>
                <a:gd name="T26" fmla="*/ 41 w 309"/>
                <a:gd name="T27" fmla="*/ 28 h 526"/>
                <a:gd name="T28" fmla="*/ 45 w 309"/>
                <a:gd name="T29" fmla="*/ 22 h 526"/>
                <a:gd name="T30" fmla="*/ 49 w 309"/>
                <a:gd name="T31" fmla="*/ 18 h 526"/>
                <a:gd name="T32" fmla="*/ 57 w 309"/>
                <a:gd name="T33" fmla="*/ 12 h 526"/>
                <a:gd name="T34" fmla="*/ 67 w 309"/>
                <a:gd name="T35" fmla="*/ 6 h 526"/>
                <a:gd name="T36" fmla="*/ 81 w 309"/>
                <a:gd name="T37" fmla="*/ 2 h 526"/>
                <a:gd name="T38" fmla="*/ 99 w 309"/>
                <a:gd name="T39" fmla="*/ 0 h 526"/>
                <a:gd name="T40" fmla="*/ 121 w 309"/>
                <a:gd name="T41" fmla="*/ 2 h 526"/>
                <a:gd name="T42" fmla="*/ 121 w 309"/>
                <a:gd name="T43" fmla="*/ 2 h 526"/>
                <a:gd name="T44" fmla="*/ 132 w 309"/>
                <a:gd name="T45" fmla="*/ 4 h 526"/>
                <a:gd name="T46" fmla="*/ 146 w 309"/>
                <a:gd name="T47" fmla="*/ 8 h 526"/>
                <a:gd name="T48" fmla="*/ 174 w 309"/>
                <a:gd name="T49" fmla="*/ 22 h 526"/>
                <a:gd name="T50" fmla="*/ 200 w 309"/>
                <a:gd name="T51" fmla="*/ 36 h 526"/>
                <a:gd name="T52" fmla="*/ 222 w 309"/>
                <a:gd name="T53" fmla="*/ 52 h 526"/>
                <a:gd name="T54" fmla="*/ 222 w 309"/>
                <a:gd name="T55" fmla="*/ 52 h 526"/>
                <a:gd name="T56" fmla="*/ 231 w 309"/>
                <a:gd name="T57" fmla="*/ 58 h 526"/>
                <a:gd name="T58" fmla="*/ 239 w 309"/>
                <a:gd name="T59" fmla="*/ 68 h 526"/>
                <a:gd name="T60" fmla="*/ 245 w 309"/>
                <a:gd name="T61" fmla="*/ 76 h 526"/>
                <a:gd name="T62" fmla="*/ 251 w 309"/>
                <a:gd name="T63" fmla="*/ 86 h 526"/>
                <a:gd name="T64" fmla="*/ 251 w 309"/>
                <a:gd name="T65" fmla="*/ 86 h 526"/>
                <a:gd name="T66" fmla="*/ 267 w 309"/>
                <a:gd name="T67" fmla="*/ 122 h 526"/>
                <a:gd name="T68" fmla="*/ 279 w 309"/>
                <a:gd name="T69" fmla="*/ 160 h 526"/>
                <a:gd name="T70" fmla="*/ 291 w 309"/>
                <a:gd name="T71" fmla="*/ 202 h 526"/>
                <a:gd name="T72" fmla="*/ 299 w 309"/>
                <a:gd name="T73" fmla="*/ 250 h 526"/>
                <a:gd name="T74" fmla="*/ 305 w 309"/>
                <a:gd name="T75" fmla="*/ 306 h 526"/>
                <a:gd name="T76" fmla="*/ 309 w 309"/>
                <a:gd name="T77" fmla="*/ 370 h 526"/>
                <a:gd name="T78" fmla="*/ 309 w 309"/>
                <a:gd name="T79" fmla="*/ 442 h 526"/>
                <a:gd name="T80" fmla="*/ 309 w 309"/>
                <a:gd name="T81" fmla="*/ 526 h 526"/>
                <a:gd name="T82" fmla="*/ 0 w 309"/>
                <a:gd name="T8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9" h="526">
                  <a:moveTo>
                    <a:pt x="0" y="526"/>
                  </a:moveTo>
                  <a:lnTo>
                    <a:pt x="0" y="526"/>
                  </a:lnTo>
                  <a:lnTo>
                    <a:pt x="6" y="292"/>
                  </a:lnTo>
                  <a:lnTo>
                    <a:pt x="6" y="292"/>
                  </a:lnTo>
                  <a:lnTo>
                    <a:pt x="6" y="216"/>
                  </a:lnTo>
                  <a:lnTo>
                    <a:pt x="6" y="178"/>
                  </a:lnTo>
                  <a:lnTo>
                    <a:pt x="8" y="140"/>
                  </a:lnTo>
                  <a:lnTo>
                    <a:pt x="11" y="104"/>
                  </a:lnTo>
                  <a:lnTo>
                    <a:pt x="17" y="74"/>
                  </a:lnTo>
                  <a:lnTo>
                    <a:pt x="21" y="60"/>
                  </a:lnTo>
                  <a:lnTo>
                    <a:pt x="27" y="48"/>
                  </a:lnTo>
                  <a:lnTo>
                    <a:pt x="33" y="36"/>
                  </a:lnTo>
                  <a:lnTo>
                    <a:pt x="41" y="28"/>
                  </a:lnTo>
                  <a:lnTo>
                    <a:pt x="41" y="28"/>
                  </a:lnTo>
                  <a:lnTo>
                    <a:pt x="45" y="22"/>
                  </a:lnTo>
                  <a:lnTo>
                    <a:pt x="49" y="18"/>
                  </a:lnTo>
                  <a:lnTo>
                    <a:pt x="57" y="12"/>
                  </a:lnTo>
                  <a:lnTo>
                    <a:pt x="67" y="6"/>
                  </a:lnTo>
                  <a:lnTo>
                    <a:pt x="81" y="2"/>
                  </a:lnTo>
                  <a:lnTo>
                    <a:pt x="99" y="0"/>
                  </a:lnTo>
                  <a:lnTo>
                    <a:pt x="121" y="2"/>
                  </a:lnTo>
                  <a:lnTo>
                    <a:pt x="121" y="2"/>
                  </a:lnTo>
                  <a:lnTo>
                    <a:pt x="132" y="4"/>
                  </a:lnTo>
                  <a:lnTo>
                    <a:pt x="146" y="8"/>
                  </a:lnTo>
                  <a:lnTo>
                    <a:pt x="174" y="22"/>
                  </a:lnTo>
                  <a:lnTo>
                    <a:pt x="200" y="36"/>
                  </a:lnTo>
                  <a:lnTo>
                    <a:pt x="222" y="52"/>
                  </a:lnTo>
                  <a:lnTo>
                    <a:pt x="222" y="52"/>
                  </a:lnTo>
                  <a:lnTo>
                    <a:pt x="231" y="58"/>
                  </a:lnTo>
                  <a:lnTo>
                    <a:pt x="239" y="68"/>
                  </a:lnTo>
                  <a:lnTo>
                    <a:pt x="245" y="76"/>
                  </a:lnTo>
                  <a:lnTo>
                    <a:pt x="251" y="86"/>
                  </a:lnTo>
                  <a:lnTo>
                    <a:pt x="251" y="86"/>
                  </a:lnTo>
                  <a:lnTo>
                    <a:pt x="267" y="122"/>
                  </a:lnTo>
                  <a:lnTo>
                    <a:pt x="279" y="160"/>
                  </a:lnTo>
                  <a:lnTo>
                    <a:pt x="291" y="202"/>
                  </a:lnTo>
                  <a:lnTo>
                    <a:pt x="299" y="250"/>
                  </a:lnTo>
                  <a:lnTo>
                    <a:pt x="305" y="306"/>
                  </a:lnTo>
                  <a:lnTo>
                    <a:pt x="309" y="370"/>
                  </a:lnTo>
                  <a:lnTo>
                    <a:pt x="309" y="442"/>
                  </a:lnTo>
                  <a:lnTo>
                    <a:pt x="309" y="526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rgbClr val="35A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7" name="Freeform 32">
              <a:extLst>
                <a:ext uri="{FF2B5EF4-FFF2-40B4-BE49-F238E27FC236}">
                  <a16:creationId xmlns:a16="http://schemas.microsoft.com/office/drawing/2014/main" id="{59644607-85BE-4E03-8A6A-FDDEA7ABC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946400"/>
              <a:ext cx="107950" cy="152400"/>
            </a:xfrm>
            <a:custGeom>
              <a:avLst/>
              <a:gdLst>
                <a:gd name="T0" fmla="*/ 0 w 68"/>
                <a:gd name="T1" fmla="*/ 94 h 96"/>
                <a:gd name="T2" fmla="*/ 0 w 68"/>
                <a:gd name="T3" fmla="*/ 94 h 96"/>
                <a:gd name="T4" fmla="*/ 10 w 68"/>
                <a:gd name="T5" fmla="*/ 96 h 96"/>
                <a:gd name="T6" fmla="*/ 22 w 68"/>
                <a:gd name="T7" fmla="*/ 96 h 96"/>
                <a:gd name="T8" fmla="*/ 34 w 68"/>
                <a:gd name="T9" fmla="*/ 94 h 96"/>
                <a:gd name="T10" fmla="*/ 46 w 68"/>
                <a:gd name="T11" fmla="*/ 88 h 96"/>
                <a:gd name="T12" fmla="*/ 52 w 68"/>
                <a:gd name="T13" fmla="*/ 84 h 96"/>
                <a:gd name="T14" fmla="*/ 58 w 68"/>
                <a:gd name="T15" fmla="*/ 80 h 96"/>
                <a:gd name="T16" fmla="*/ 62 w 68"/>
                <a:gd name="T17" fmla="*/ 74 h 96"/>
                <a:gd name="T18" fmla="*/ 64 w 68"/>
                <a:gd name="T19" fmla="*/ 66 h 96"/>
                <a:gd name="T20" fmla="*/ 68 w 68"/>
                <a:gd name="T21" fmla="*/ 56 h 96"/>
                <a:gd name="T22" fmla="*/ 68 w 68"/>
                <a:gd name="T23" fmla="*/ 46 h 96"/>
                <a:gd name="T24" fmla="*/ 68 w 68"/>
                <a:gd name="T25" fmla="*/ 46 h 96"/>
                <a:gd name="T26" fmla="*/ 68 w 68"/>
                <a:gd name="T27" fmla="*/ 36 h 96"/>
                <a:gd name="T28" fmla="*/ 66 w 68"/>
                <a:gd name="T29" fmla="*/ 28 h 96"/>
                <a:gd name="T30" fmla="*/ 62 w 68"/>
                <a:gd name="T31" fmla="*/ 22 h 96"/>
                <a:gd name="T32" fmla="*/ 58 w 68"/>
                <a:gd name="T33" fmla="*/ 16 h 96"/>
                <a:gd name="T34" fmla="*/ 46 w 68"/>
                <a:gd name="T35" fmla="*/ 8 h 96"/>
                <a:gd name="T36" fmla="*/ 34 w 68"/>
                <a:gd name="T37" fmla="*/ 4 h 96"/>
                <a:gd name="T38" fmla="*/ 22 w 68"/>
                <a:gd name="T39" fmla="*/ 0 h 96"/>
                <a:gd name="T40" fmla="*/ 12 w 68"/>
                <a:gd name="T41" fmla="*/ 0 h 96"/>
                <a:gd name="T42" fmla="*/ 2 w 68"/>
                <a:gd name="T43" fmla="*/ 0 h 96"/>
                <a:gd name="T44" fmla="*/ 0 w 68"/>
                <a:gd name="T45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96">
                  <a:moveTo>
                    <a:pt x="0" y="94"/>
                  </a:moveTo>
                  <a:lnTo>
                    <a:pt x="0" y="94"/>
                  </a:lnTo>
                  <a:lnTo>
                    <a:pt x="10" y="96"/>
                  </a:lnTo>
                  <a:lnTo>
                    <a:pt x="22" y="96"/>
                  </a:lnTo>
                  <a:lnTo>
                    <a:pt x="34" y="94"/>
                  </a:lnTo>
                  <a:lnTo>
                    <a:pt x="46" y="88"/>
                  </a:lnTo>
                  <a:lnTo>
                    <a:pt x="52" y="84"/>
                  </a:lnTo>
                  <a:lnTo>
                    <a:pt x="58" y="80"/>
                  </a:lnTo>
                  <a:lnTo>
                    <a:pt x="62" y="74"/>
                  </a:lnTo>
                  <a:lnTo>
                    <a:pt x="64" y="66"/>
                  </a:lnTo>
                  <a:lnTo>
                    <a:pt x="68" y="56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8" y="36"/>
                  </a:lnTo>
                  <a:lnTo>
                    <a:pt x="66" y="28"/>
                  </a:lnTo>
                  <a:lnTo>
                    <a:pt x="62" y="22"/>
                  </a:lnTo>
                  <a:lnTo>
                    <a:pt x="58" y="16"/>
                  </a:lnTo>
                  <a:lnTo>
                    <a:pt x="46" y="8"/>
                  </a:lnTo>
                  <a:lnTo>
                    <a:pt x="34" y="4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2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8" name="Freeform 33">
              <a:extLst>
                <a:ext uri="{FF2B5EF4-FFF2-40B4-BE49-F238E27FC236}">
                  <a16:creationId xmlns:a16="http://schemas.microsoft.com/office/drawing/2014/main" id="{E76570F1-52ED-4918-A09E-39AB39512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2505075"/>
              <a:ext cx="814388" cy="590550"/>
            </a:xfrm>
            <a:custGeom>
              <a:avLst/>
              <a:gdLst>
                <a:gd name="T0" fmla="*/ 44 w 513"/>
                <a:gd name="T1" fmla="*/ 154 h 372"/>
                <a:gd name="T2" fmla="*/ 176 w 513"/>
                <a:gd name="T3" fmla="*/ 346 h 372"/>
                <a:gd name="T4" fmla="*/ 176 w 513"/>
                <a:gd name="T5" fmla="*/ 346 h 372"/>
                <a:gd name="T6" fmla="*/ 186 w 513"/>
                <a:gd name="T7" fmla="*/ 356 h 372"/>
                <a:gd name="T8" fmla="*/ 198 w 513"/>
                <a:gd name="T9" fmla="*/ 366 h 372"/>
                <a:gd name="T10" fmla="*/ 212 w 513"/>
                <a:gd name="T11" fmla="*/ 370 h 372"/>
                <a:gd name="T12" fmla="*/ 228 w 513"/>
                <a:gd name="T13" fmla="*/ 372 h 372"/>
                <a:gd name="T14" fmla="*/ 513 w 513"/>
                <a:gd name="T15" fmla="*/ 372 h 372"/>
                <a:gd name="T16" fmla="*/ 513 w 513"/>
                <a:gd name="T17" fmla="*/ 278 h 372"/>
                <a:gd name="T18" fmla="*/ 291 w 513"/>
                <a:gd name="T19" fmla="*/ 256 h 372"/>
                <a:gd name="T20" fmla="*/ 291 w 513"/>
                <a:gd name="T21" fmla="*/ 256 h 372"/>
                <a:gd name="T22" fmla="*/ 277 w 513"/>
                <a:gd name="T23" fmla="*/ 254 h 372"/>
                <a:gd name="T24" fmla="*/ 264 w 513"/>
                <a:gd name="T25" fmla="*/ 246 h 372"/>
                <a:gd name="T26" fmla="*/ 252 w 513"/>
                <a:gd name="T27" fmla="*/ 238 h 372"/>
                <a:gd name="T28" fmla="*/ 244 w 513"/>
                <a:gd name="T29" fmla="*/ 226 h 372"/>
                <a:gd name="T30" fmla="*/ 135 w 513"/>
                <a:gd name="T31" fmla="*/ 44 h 372"/>
                <a:gd name="T32" fmla="*/ 135 w 513"/>
                <a:gd name="T33" fmla="*/ 44 h 372"/>
                <a:gd name="T34" fmla="*/ 127 w 513"/>
                <a:gd name="T35" fmla="*/ 34 h 372"/>
                <a:gd name="T36" fmla="*/ 117 w 513"/>
                <a:gd name="T37" fmla="*/ 22 h 372"/>
                <a:gd name="T38" fmla="*/ 103 w 513"/>
                <a:gd name="T39" fmla="*/ 12 h 372"/>
                <a:gd name="T40" fmla="*/ 95 w 513"/>
                <a:gd name="T41" fmla="*/ 6 h 372"/>
                <a:gd name="T42" fmla="*/ 85 w 513"/>
                <a:gd name="T43" fmla="*/ 2 h 372"/>
                <a:gd name="T44" fmla="*/ 75 w 513"/>
                <a:gd name="T45" fmla="*/ 0 h 372"/>
                <a:gd name="T46" fmla="*/ 65 w 513"/>
                <a:gd name="T47" fmla="*/ 0 h 372"/>
                <a:gd name="T48" fmla="*/ 55 w 513"/>
                <a:gd name="T49" fmla="*/ 0 h 372"/>
                <a:gd name="T50" fmla="*/ 44 w 513"/>
                <a:gd name="T51" fmla="*/ 4 h 372"/>
                <a:gd name="T52" fmla="*/ 32 w 513"/>
                <a:gd name="T53" fmla="*/ 8 h 372"/>
                <a:gd name="T54" fmla="*/ 18 w 513"/>
                <a:gd name="T55" fmla="*/ 18 h 372"/>
                <a:gd name="T56" fmla="*/ 18 w 513"/>
                <a:gd name="T57" fmla="*/ 18 h 372"/>
                <a:gd name="T58" fmla="*/ 10 w 513"/>
                <a:gd name="T59" fmla="*/ 26 h 372"/>
                <a:gd name="T60" fmla="*/ 4 w 513"/>
                <a:gd name="T61" fmla="*/ 34 h 372"/>
                <a:gd name="T62" fmla="*/ 2 w 513"/>
                <a:gd name="T63" fmla="*/ 44 h 372"/>
                <a:gd name="T64" fmla="*/ 0 w 513"/>
                <a:gd name="T65" fmla="*/ 56 h 372"/>
                <a:gd name="T66" fmla="*/ 2 w 513"/>
                <a:gd name="T67" fmla="*/ 66 h 372"/>
                <a:gd name="T68" fmla="*/ 4 w 513"/>
                <a:gd name="T69" fmla="*/ 78 h 372"/>
                <a:gd name="T70" fmla="*/ 12 w 513"/>
                <a:gd name="T71" fmla="*/ 100 h 372"/>
                <a:gd name="T72" fmla="*/ 22 w 513"/>
                <a:gd name="T73" fmla="*/ 122 h 372"/>
                <a:gd name="T74" fmla="*/ 32 w 513"/>
                <a:gd name="T75" fmla="*/ 138 h 372"/>
                <a:gd name="T76" fmla="*/ 44 w 513"/>
                <a:gd name="T77" fmla="*/ 154 h 372"/>
                <a:gd name="T78" fmla="*/ 44 w 513"/>
                <a:gd name="T79" fmla="*/ 15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3" h="372">
                  <a:moveTo>
                    <a:pt x="44" y="154"/>
                  </a:moveTo>
                  <a:lnTo>
                    <a:pt x="176" y="346"/>
                  </a:lnTo>
                  <a:lnTo>
                    <a:pt x="176" y="346"/>
                  </a:lnTo>
                  <a:lnTo>
                    <a:pt x="186" y="356"/>
                  </a:lnTo>
                  <a:lnTo>
                    <a:pt x="198" y="366"/>
                  </a:lnTo>
                  <a:lnTo>
                    <a:pt x="212" y="370"/>
                  </a:lnTo>
                  <a:lnTo>
                    <a:pt x="228" y="372"/>
                  </a:lnTo>
                  <a:lnTo>
                    <a:pt x="513" y="372"/>
                  </a:lnTo>
                  <a:lnTo>
                    <a:pt x="513" y="278"/>
                  </a:lnTo>
                  <a:lnTo>
                    <a:pt x="291" y="256"/>
                  </a:lnTo>
                  <a:lnTo>
                    <a:pt x="291" y="256"/>
                  </a:lnTo>
                  <a:lnTo>
                    <a:pt x="277" y="254"/>
                  </a:lnTo>
                  <a:lnTo>
                    <a:pt x="264" y="246"/>
                  </a:lnTo>
                  <a:lnTo>
                    <a:pt x="252" y="238"/>
                  </a:lnTo>
                  <a:lnTo>
                    <a:pt x="244" y="226"/>
                  </a:lnTo>
                  <a:lnTo>
                    <a:pt x="135" y="44"/>
                  </a:lnTo>
                  <a:lnTo>
                    <a:pt x="135" y="44"/>
                  </a:lnTo>
                  <a:lnTo>
                    <a:pt x="127" y="34"/>
                  </a:lnTo>
                  <a:lnTo>
                    <a:pt x="117" y="22"/>
                  </a:lnTo>
                  <a:lnTo>
                    <a:pt x="103" y="12"/>
                  </a:lnTo>
                  <a:lnTo>
                    <a:pt x="95" y="6"/>
                  </a:lnTo>
                  <a:lnTo>
                    <a:pt x="85" y="2"/>
                  </a:lnTo>
                  <a:lnTo>
                    <a:pt x="75" y="0"/>
                  </a:lnTo>
                  <a:lnTo>
                    <a:pt x="65" y="0"/>
                  </a:lnTo>
                  <a:lnTo>
                    <a:pt x="55" y="0"/>
                  </a:lnTo>
                  <a:lnTo>
                    <a:pt x="44" y="4"/>
                  </a:lnTo>
                  <a:lnTo>
                    <a:pt x="32" y="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12" y="100"/>
                  </a:lnTo>
                  <a:lnTo>
                    <a:pt x="22" y="122"/>
                  </a:lnTo>
                  <a:lnTo>
                    <a:pt x="32" y="138"/>
                  </a:lnTo>
                  <a:lnTo>
                    <a:pt x="44" y="154"/>
                  </a:lnTo>
                  <a:lnTo>
                    <a:pt x="44" y="154"/>
                  </a:lnTo>
                  <a:close/>
                </a:path>
              </a:pathLst>
            </a:custGeom>
            <a:solidFill>
              <a:srgbClr val="57B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49" name="Freeform 34">
              <a:extLst>
                <a:ext uri="{FF2B5EF4-FFF2-40B4-BE49-F238E27FC236}">
                  <a16:creationId xmlns:a16="http://schemas.microsoft.com/office/drawing/2014/main" id="{4DB23EBB-581F-4D7D-8324-8814D0F65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238" y="2362200"/>
              <a:ext cx="282575" cy="171450"/>
            </a:xfrm>
            <a:custGeom>
              <a:avLst/>
              <a:gdLst>
                <a:gd name="T0" fmla="*/ 48 w 178"/>
                <a:gd name="T1" fmla="*/ 60 h 108"/>
                <a:gd name="T2" fmla="*/ 48 w 178"/>
                <a:gd name="T3" fmla="*/ 60 h 108"/>
                <a:gd name="T4" fmla="*/ 77 w 178"/>
                <a:gd name="T5" fmla="*/ 62 h 108"/>
                <a:gd name="T6" fmla="*/ 103 w 178"/>
                <a:gd name="T7" fmla="*/ 68 h 108"/>
                <a:gd name="T8" fmla="*/ 125 w 178"/>
                <a:gd name="T9" fmla="*/ 78 h 108"/>
                <a:gd name="T10" fmla="*/ 145 w 178"/>
                <a:gd name="T11" fmla="*/ 92 h 108"/>
                <a:gd name="T12" fmla="*/ 145 w 178"/>
                <a:gd name="T13" fmla="*/ 92 h 108"/>
                <a:gd name="T14" fmla="*/ 159 w 178"/>
                <a:gd name="T15" fmla="*/ 98 h 108"/>
                <a:gd name="T16" fmla="*/ 171 w 178"/>
                <a:gd name="T17" fmla="*/ 102 h 108"/>
                <a:gd name="T18" fmla="*/ 178 w 178"/>
                <a:gd name="T19" fmla="*/ 108 h 108"/>
                <a:gd name="T20" fmla="*/ 171 w 178"/>
                <a:gd name="T21" fmla="*/ 52 h 108"/>
                <a:gd name="T22" fmla="*/ 12 w 178"/>
                <a:gd name="T23" fmla="*/ 0 h 108"/>
                <a:gd name="T24" fmla="*/ 0 w 178"/>
                <a:gd name="T25" fmla="*/ 48 h 108"/>
                <a:gd name="T26" fmla="*/ 0 w 178"/>
                <a:gd name="T27" fmla="*/ 48 h 108"/>
                <a:gd name="T28" fmla="*/ 20 w 178"/>
                <a:gd name="T29" fmla="*/ 54 h 108"/>
                <a:gd name="T30" fmla="*/ 40 w 178"/>
                <a:gd name="T31" fmla="*/ 60 h 108"/>
                <a:gd name="T32" fmla="*/ 40 w 178"/>
                <a:gd name="T33" fmla="*/ 60 h 108"/>
                <a:gd name="T34" fmla="*/ 48 w 178"/>
                <a:gd name="T35" fmla="*/ 60 h 108"/>
                <a:gd name="T36" fmla="*/ 48 w 178"/>
                <a:gd name="T37" fmla="*/ 6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8" h="108">
                  <a:moveTo>
                    <a:pt x="48" y="60"/>
                  </a:moveTo>
                  <a:lnTo>
                    <a:pt x="48" y="60"/>
                  </a:lnTo>
                  <a:lnTo>
                    <a:pt x="77" y="62"/>
                  </a:lnTo>
                  <a:lnTo>
                    <a:pt x="103" y="68"/>
                  </a:lnTo>
                  <a:lnTo>
                    <a:pt x="125" y="78"/>
                  </a:lnTo>
                  <a:lnTo>
                    <a:pt x="145" y="92"/>
                  </a:lnTo>
                  <a:lnTo>
                    <a:pt x="145" y="92"/>
                  </a:lnTo>
                  <a:lnTo>
                    <a:pt x="159" y="98"/>
                  </a:lnTo>
                  <a:lnTo>
                    <a:pt x="171" y="102"/>
                  </a:lnTo>
                  <a:lnTo>
                    <a:pt x="178" y="108"/>
                  </a:lnTo>
                  <a:lnTo>
                    <a:pt x="171" y="52"/>
                  </a:lnTo>
                  <a:lnTo>
                    <a:pt x="1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0" y="54"/>
                  </a:lnTo>
                  <a:lnTo>
                    <a:pt x="40" y="60"/>
                  </a:lnTo>
                  <a:lnTo>
                    <a:pt x="40" y="60"/>
                  </a:lnTo>
                  <a:lnTo>
                    <a:pt x="48" y="60"/>
                  </a:lnTo>
                  <a:lnTo>
                    <a:pt x="48" y="60"/>
                  </a:lnTo>
                  <a:close/>
                </a:path>
              </a:pathLst>
            </a:custGeom>
            <a:solidFill>
              <a:srgbClr val="F8F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  <p:sp>
          <p:nvSpPr>
            <p:cNvPr id="150" name="Freeform 35">
              <a:extLst>
                <a:ext uri="{FF2B5EF4-FFF2-40B4-BE49-F238E27FC236}">
                  <a16:creationId xmlns:a16="http://schemas.microsoft.com/office/drawing/2014/main" id="{C3F8B7A6-DC5B-4224-8D19-305BE039C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2400300"/>
              <a:ext cx="346075" cy="177800"/>
            </a:xfrm>
            <a:custGeom>
              <a:avLst/>
              <a:gdLst>
                <a:gd name="T0" fmla="*/ 22 w 218"/>
                <a:gd name="T1" fmla="*/ 0 h 112"/>
                <a:gd name="T2" fmla="*/ 0 w 218"/>
                <a:gd name="T3" fmla="*/ 62 h 112"/>
                <a:gd name="T4" fmla="*/ 0 w 218"/>
                <a:gd name="T5" fmla="*/ 62 h 112"/>
                <a:gd name="T6" fmla="*/ 20 w 218"/>
                <a:gd name="T7" fmla="*/ 58 h 112"/>
                <a:gd name="T8" fmla="*/ 42 w 218"/>
                <a:gd name="T9" fmla="*/ 54 h 112"/>
                <a:gd name="T10" fmla="*/ 70 w 218"/>
                <a:gd name="T11" fmla="*/ 54 h 112"/>
                <a:gd name="T12" fmla="*/ 86 w 218"/>
                <a:gd name="T13" fmla="*/ 54 h 112"/>
                <a:gd name="T14" fmla="*/ 103 w 218"/>
                <a:gd name="T15" fmla="*/ 58 h 112"/>
                <a:gd name="T16" fmla="*/ 121 w 218"/>
                <a:gd name="T17" fmla="*/ 60 h 112"/>
                <a:gd name="T18" fmla="*/ 141 w 218"/>
                <a:gd name="T19" fmla="*/ 66 h 112"/>
                <a:gd name="T20" fmla="*/ 159 w 218"/>
                <a:gd name="T21" fmla="*/ 74 h 112"/>
                <a:gd name="T22" fmla="*/ 179 w 218"/>
                <a:gd name="T23" fmla="*/ 84 h 112"/>
                <a:gd name="T24" fmla="*/ 198 w 218"/>
                <a:gd name="T25" fmla="*/ 96 h 112"/>
                <a:gd name="T26" fmla="*/ 218 w 218"/>
                <a:gd name="T27" fmla="*/ 112 h 112"/>
                <a:gd name="T28" fmla="*/ 218 w 218"/>
                <a:gd name="T29" fmla="*/ 110 h 112"/>
                <a:gd name="T30" fmla="*/ 218 w 218"/>
                <a:gd name="T31" fmla="*/ 110 h 112"/>
                <a:gd name="T32" fmla="*/ 210 w 218"/>
                <a:gd name="T33" fmla="*/ 98 h 112"/>
                <a:gd name="T34" fmla="*/ 204 w 218"/>
                <a:gd name="T35" fmla="*/ 88 h 112"/>
                <a:gd name="T36" fmla="*/ 195 w 218"/>
                <a:gd name="T37" fmla="*/ 78 h 112"/>
                <a:gd name="T38" fmla="*/ 185 w 218"/>
                <a:gd name="T39" fmla="*/ 70 h 112"/>
                <a:gd name="T40" fmla="*/ 185 w 218"/>
                <a:gd name="T41" fmla="*/ 70 h 112"/>
                <a:gd name="T42" fmla="*/ 167 w 218"/>
                <a:gd name="T43" fmla="*/ 58 h 112"/>
                <a:gd name="T44" fmla="*/ 143 w 218"/>
                <a:gd name="T45" fmla="*/ 46 h 112"/>
                <a:gd name="T46" fmla="*/ 89 w 218"/>
                <a:gd name="T47" fmla="*/ 24 h 112"/>
                <a:gd name="T48" fmla="*/ 42 w 218"/>
                <a:gd name="T49" fmla="*/ 6 h 112"/>
                <a:gd name="T50" fmla="*/ 22 w 218"/>
                <a:gd name="T51" fmla="*/ 0 h 112"/>
                <a:gd name="T52" fmla="*/ 22 w 218"/>
                <a:gd name="T5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8" h="112">
                  <a:moveTo>
                    <a:pt x="22" y="0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0" y="58"/>
                  </a:lnTo>
                  <a:lnTo>
                    <a:pt x="42" y="54"/>
                  </a:lnTo>
                  <a:lnTo>
                    <a:pt x="70" y="54"/>
                  </a:lnTo>
                  <a:lnTo>
                    <a:pt x="86" y="54"/>
                  </a:lnTo>
                  <a:lnTo>
                    <a:pt x="103" y="58"/>
                  </a:lnTo>
                  <a:lnTo>
                    <a:pt x="121" y="60"/>
                  </a:lnTo>
                  <a:lnTo>
                    <a:pt x="141" y="66"/>
                  </a:lnTo>
                  <a:lnTo>
                    <a:pt x="159" y="74"/>
                  </a:lnTo>
                  <a:lnTo>
                    <a:pt x="179" y="84"/>
                  </a:lnTo>
                  <a:lnTo>
                    <a:pt x="198" y="96"/>
                  </a:lnTo>
                  <a:lnTo>
                    <a:pt x="218" y="112"/>
                  </a:lnTo>
                  <a:lnTo>
                    <a:pt x="218" y="110"/>
                  </a:lnTo>
                  <a:lnTo>
                    <a:pt x="218" y="110"/>
                  </a:lnTo>
                  <a:lnTo>
                    <a:pt x="210" y="98"/>
                  </a:lnTo>
                  <a:lnTo>
                    <a:pt x="204" y="88"/>
                  </a:lnTo>
                  <a:lnTo>
                    <a:pt x="195" y="78"/>
                  </a:lnTo>
                  <a:lnTo>
                    <a:pt x="185" y="70"/>
                  </a:lnTo>
                  <a:lnTo>
                    <a:pt x="185" y="70"/>
                  </a:lnTo>
                  <a:lnTo>
                    <a:pt x="167" y="58"/>
                  </a:lnTo>
                  <a:lnTo>
                    <a:pt x="143" y="46"/>
                  </a:lnTo>
                  <a:lnTo>
                    <a:pt x="89" y="24"/>
                  </a:lnTo>
                  <a:lnTo>
                    <a:pt x="42" y="6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179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6946" tIns="13473" rIns="26946" bIns="1347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531"/>
            </a:p>
          </p:txBody>
        </p:sp>
      </p:grpSp>
    </p:spTree>
    <p:extLst>
      <p:ext uri="{BB962C8B-B14F-4D97-AF65-F5344CB8AC3E}">
        <p14:creationId xmlns:p14="http://schemas.microsoft.com/office/powerpoint/2010/main" val="24839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0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13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9297" y="13644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942" y="1575850"/>
            <a:ext cx="1966312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카테고리컬럼추가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컨트롤러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리포지터리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서비스에 추가코드삽입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내의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모든글을가져왔던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방식대신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category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값과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일치하는 글만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받아옴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where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 과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비슷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select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 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Where category=??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496646"/>
            <a:ext cx="7086600" cy="2600325"/>
          </a:xfrm>
          <a:prstGeom prst="rect">
            <a:avLst/>
          </a:prstGeom>
        </p:spPr>
      </p:pic>
      <p:pic>
        <p:nvPicPr>
          <p:cNvPr id="40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34" y="3647891"/>
            <a:ext cx="6562725" cy="1495425"/>
          </a:xfrm>
          <a:prstGeom prst="rect">
            <a:avLst/>
          </a:prstGeom>
        </p:spPr>
      </p:pic>
      <p:pic>
        <p:nvPicPr>
          <p:cNvPr id="41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51573"/>
            <a:ext cx="92678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3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5770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CRUD</a:t>
            </a:r>
            <a:endParaRPr lang="ko-KR" altLang="ko-KR" sz="1600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80" y="402887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1263" y="1320318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3" y="112713"/>
            <a:ext cx="5410200" cy="495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60" y="2120901"/>
            <a:ext cx="52673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3" y="2936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</a:t>
            </a:r>
            <a:endParaRPr lang="ko-KR" altLang="ko-KR" sz="1600" dirty="0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712" y="1319213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5" y="1213111"/>
            <a:ext cx="9031472" cy="4364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3" y="2106613"/>
            <a:ext cx="95059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9105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기능추가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9"/>
            <a:ext cx="2066976" cy="217229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공지사항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408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권한을 확인한다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이아니면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작성버튼이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보이지않는다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435401"/>
            <a:ext cx="22064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항상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게시판위에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글과 별개처리해준다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4" y="3485622"/>
            <a:ext cx="7946749" cy="14494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" y="1685614"/>
            <a:ext cx="598170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12" y="2522471"/>
            <a:ext cx="8334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9105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조건부여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169399"/>
            <a:ext cx="2016125" cy="34834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공지사항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408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권한을 확인한다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이아니면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작성버튼이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보이지않는다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2471718"/>
            <a:ext cx="22064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항상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게시판위에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글과 별개처리해준다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3" y="1554093"/>
            <a:ext cx="6276975" cy="1562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3153531"/>
            <a:ext cx="47720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9105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조건부여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169399"/>
            <a:ext cx="2016125" cy="34834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공지사항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408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권한을 확인한다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Admin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이아니면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작성버튼이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보이지않는다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2471718"/>
            <a:ext cx="22064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항상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게시판위에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글과 별개처리해준다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3" y="1554093"/>
            <a:ext cx="6276975" cy="1562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4" y="3476112"/>
            <a:ext cx="8986821" cy="12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26AEBCE4-8E19-47B9-AEE9-FCAC82EFC0F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B75A3-C931-4FB4-8E90-AD01F5E0F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05713-2610-4061-A61E-00C660F69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1E0FBF-A26E-4D2F-92F4-9A2738C498C2}"/>
              </a:ext>
            </a:extLst>
          </p:cNvPr>
          <p:cNvSpPr>
            <a:spLocks/>
          </p:cNvSpPr>
          <p:nvPr/>
        </p:nvSpPr>
        <p:spPr bwMode="auto">
          <a:xfrm>
            <a:off x="0" y="1588"/>
            <a:ext cx="2508250" cy="1876425"/>
          </a:xfrm>
          <a:custGeom>
            <a:avLst/>
            <a:gdLst>
              <a:gd name="T0" fmla="*/ 0 w 1580"/>
              <a:gd name="T1" fmla="*/ 1182 h 1182"/>
              <a:gd name="T2" fmla="*/ 0 w 1580"/>
              <a:gd name="T3" fmla="*/ 1182 h 1182"/>
              <a:gd name="T4" fmla="*/ 94 w 1580"/>
              <a:gd name="T5" fmla="*/ 1150 h 1182"/>
              <a:gd name="T6" fmla="*/ 180 w 1580"/>
              <a:gd name="T7" fmla="*/ 1118 h 1182"/>
              <a:gd name="T8" fmla="*/ 256 w 1580"/>
              <a:gd name="T9" fmla="*/ 1084 h 1182"/>
              <a:gd name="T10" fmla="*/ 326 w 1580"/>
              <a:gd name="T11" fmla="*/ 1050 h 1182"/>
              <a:gd name="T12" fmla="*/ 388 w 1580"/>
              <a:gd name="T13" fmla="*/ 1016 h 1182"/>
              <a:gd name="T14" fmla="*/ 442 w 1580"/>
              <a:gd name="T15" fmla="*/ 982 h 1182"/>
              <a:gd name="T16" fmla="*/ 492 w 1580"/>
              <a:gd name="T17" fmla="*/ 946 h 1182"/>
              <a:gd name="T18" fmla="*/ 536 w 1580"/>
              <a:gd name="T19" fmla="*/ 908 h 1182"/>
              <a:gd name="T20" fmla="*/ 574 w 1580"/>
              <a:gd name="T21" fmla="*/ 872 h 1182"/>
              <a:gd name="T22" fmla="*/ 610 w 1580"/>
              <a:gd name="T23" fmla="*/ 834 h 1182"/>
              <a:gd name="T24" fmla="*/ 640 w 1580"/>
              <a:gd name="T25" fmla="*/ 796 h 1182"/>
              <a:gd name="T26" fmla="*/ 668 w 1580"/>
              <a:gd name="T27" fmla="*/ 758 h 1182"/>
              <a:gd name="T28" fmla="*/ 694 w 1580"/>
              <a:gd name="T29" fmla="*/ 718 h 1182"/>
              <a:gd name="T30" fmla="*/ 720 w 1580"/>
              <a:gd name="T31" fmla="*/ 680 h 1182"/>
              <a:gd name="T32" fmla="*/ 766 w 1580"/>
              <a:gd name="T33" fmla="*/ 602 h 1182"/>
              <a:gd name="T34" fmla="*/ 812 w 1580"/>
              <a:gd name="T35" fmla="*/ 522 h 1182"/>
              <a:gd name="T36" fmla="*/ 838 w 1580"/>
              <a:gd name="T37" fmla="*/ 484 h 1182"/>
              <a:gd name="T38" fmla="*/ 864 w 1580"/>
              <a:gd name="T39" fmla="*/ 444 h 1182"/>
              <a:gd name="T40" fmla="*/ 894 w 1580"/>
              <a:gd name="T41" fmla="*/ 404 h 1182"/>
              <a:gd name="T42" fmla="*/ 928 w 1580"/>
              <a:gd name="T43" fmla="*/ 366 h 1182"/>
              <a:gd name="T44" fmla="*/ 966 w 1580"/>
              <a:gd name="T45" fmla="*/ 328 h 1182"/>
              <a:gd name="T46" fmla="*/ 1006 w 1580"/>
              <a:gd name="T47" fmla="*/ 288 h 1182"/>
              <a:gd name="T48" fmla="*/ 1054 w 1580"/>
              <a:gd name="T49" fmla="*/ 250 h 1182"/>
              <a:gd name="T50" fmla="*/ 1106 w 1580"/>
              <a:gd name="T51" fmla="*/ 212 h 1182"/>
              <a:gd name="T52" fmla="*/ 1166 w 1580"/>
              <a:gd name="T53" fmla="*/ 176 h 1182"/>
              <a:gd name="T54" fmla="*/ 1232 w 1580"/>
              <a:gd name="T55" fmla="*/ 140 h 1182"/>
              <a:gd name="T56" fmla="*/ 1306 w 1580"/>
              <a:gd name="T57" fmla="*/ 104 h 1182"/>
              <a:gd name="T58" fmla="*/ 1388 w 1580"/>
              <a:gd name="T59" fmla="*/ 68 h 1182"/>
              <a:gd name="T60" fmla="*/ 1478 w 1580"/>
              <a:gd name="T61" fmla="*/ 34 h 1182"/>
              <a:gd name="T62" fmla="*/ 1580 w 1580"/>
              <a:gd name="T63" fmla="*/ 0 h 1182"/>
              <a:gd name="T64" fmla="*/ 0 w 1580"/>
              <a:gd name="T65" fmla="*/ 0 h 1182"/>
              <a:gd name="T66" fmla="*/ 0 w 1580"/>
              <a:gd name="T67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80" h="1182">
                <a:moveTo>
                  <a:pt x="0" y="1182"/>
                </a:moveTo>
                <a:lnTo>
                  <a:pt x="0" y="1182"/>
                </a:lnTo>
                <a:lnTo>
                  <a:pt x="94" y="1150"/>
                </a:lnTo>
                <a:lnTo>
                  <a:pt x="180" y="1118"/>
                </a:lnTo>
                <a:lnTo>
                  <a:pt x="256" y="1084"/>
                </a:lnTo>
                <a:lnTo>
                  <a:pt x="326" y="1050"/>
                </a:lnTo>
                <a:lnTo>
                  <a:pt x="388" y="1016"/>
                </a:lnTo>
                <a:lnTo>
                  <a:pt x="442" y="982"/>
                </a:lnTo>
                <a:lnTo>
                  <a:pt x="492" y="946"/>
                </a:lnTo>
                <a:lnTo>
                  <a:pt x="536" y="908"/>
                </a:lnTo>
                <a:lnTo>
                  <a:pt x="574" y="872"/>
                </a:lnTo>
                <a:lnTo>
                  <a:pt x="610" y="834"/>
                </a:lnTo>
                <a:lnTo>
                  <a:pt x="640" y="796"/>
                </a:lnTo>
                <a:lnTo>
                  <a:pt x="668" y="758"/>
                </a:lnTo>
                <a:lnTo>
                  <a:pt x="694" y="718"/>
                </a:lnTo>
                <a:lnTo>
                  <a:pt x="720" y="680"/>
                </a:lnTo>
                <a:lnTo>
                  <a:pt x="766" y="602"/>
                </a:lnTo>
                <a:lnTo>
                  <a:pt x="812" y="522"/>
                </a:lnTo>
                <a:lnTo>
                  <a:pt x="838" y="484"/>
                </a:lnTo>
                <a:lnTo>
                  <a:pt x="864" y="444"/>
                </a:lnTo>
                <a:lnTo>
                  <a:pt x="894" y="404"/>
                </a:lnTo>
                <a:lnTo>
                  <a:pt x="928" y="366"/>
                </a:lnTo>
                <a:lnTo>
                  <a:pt x="966" y="328"/>
                </a:lnTo>
                <a:lnTo>
                  <a:pt x="1006" y="288"/>
                </a:lnTo>
                <a:lnTo>
                  <a:pt x="1054" y="250"/>
                </a:lnTo>
                <a:lnTo>
                  <a:pt x="1106" y="212"/>
                </a:lnTo>
                <a:lnTo>
                  <a:pt x="1166" y="176"/>
                </a:lnTo>
                <a:lnTo>
                  <a:pt x="1232" y="140"/>
                </a:lnTo>
                <a:lnTo>
                  <a:pt x="1306" y="104"/>
                </a:lnTo>
                <a:lnTo>
                  <a:pt x="1388" y="68"/>
                </a:lnTo>
                <a:lnTo>
                  <a:pt x="1478" y="34"/>
                </a:lnTo>
                <a:lnTo>
                  <a:pt x="1580" y="0"/>
                </a:lnTo>
                <a:lnTo>
                  <a:pt x="0" y="0"/>
                </a:lnTo>
                <a:lnTo>
                  <a:pt x="0" y="1182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7E4F00-3AB4-40F0-9DEB-D61B741B5317}"/>
              </a:ext>
            </a:extLst>
          </p:cNvPr>
          <p:cNvSpPr>
            <a:spLocks/>
          </p:cNvSpPr>
          <p:nvPr/>
        </p:nvSpPr>
        <p:spPr bwMode="auto">
          <a:xfrm>
            <a:off x="7747000" y="3824288"/>
            <a:ext cx="2508250" cy="1873250"/>
          </a:xfrm>
          <a:custGeom>
            <a:avLst/>
            <a:gdLst>
              <a:gd name="T0" fmla="*/ 1580 w 1580"/>
              <a:gd name="T1" fmla="*/ 0 h 1180"/>
              <a:gd name="T2" fmla="*/ 1580 w 1580"/>
              <a:gd name="T3" fmla="*/ 0 h 1180"/>
              <a:gd name="T4" fmla="*/ 1486 w 1580"/>
              <a:gd name="T5" fmla="*/ 30 h 1180"/>
              <a:gd name="T6" fmla="*/ 1400 w 1580"/>
              <a:gd name="T7" fmla="*/ 62 h 1180"/>
              <a:gd name="T8" fmla="*/ 1322 w 1580"/>
              <a:gd name="T9" fmla="*/ 96 h 1180"/>
              <a:gd name="T10" fmla="*/ 1254 w 1580"/>
              <a:gd name="T11" fmla="*/ 130 h 1180"/>
              <a:gd name="T12" fmla="*/ 1192 w 1580"/>
              <a:gd name="T13" fmla="*/ 164 h 1180"/>
              <a:gd name="T14" fmla="*/ 1136 w 1580"/>
              <a:gd name="T15" fmla="*/ 200 h 1180"/>
              <a:gd name="T16" fmla="*/ 1088 w 1580"/>
              <a:gd name="T17" fmla="*/ 236 h 1180"/>
              <a:gd name="T18" fmla="*/ 1044 w 1580"/>
              <a:gd name="T19" fmla="*/ 272 h 1180"/>
              <a:gd name="T20" fmla="*/ 1006 w 1580"/>
              <a:gd name="T21" fmla="*/ 308 h 1180"/>
              <a:gd name="T22" fmla="*/ 970 w 1580"/>
              <a:gd name="T23" fmla="*/ 346 h 1180"/>
              <a:gd name="T24" fmla="*/ 940 w 1580"/>
              <a:gd name="T25" fmla="*/ 384 h 1180"/>
              <a:gd name="T26" fmla="*/ 910 w 1580"/>
              <a:gd name="T27" fmla="*/ 422 h 1180"/>
              <a:gd name="T28" fmla="*/ 884 w 1580"/>
              <a:gd name="T29" fmla="*/ 462 h 1180"/>
              <a:gd name="T30" fmla="*/ 860 w 1580"/>
              <a:gd name="T31" fmla="*/ 500 h 1180"/>
              <a:gd name="T32" fmla="*/ 814 w 1580"/>
              <a:gd name="T33" fmla="*/ 578 h 1180"/>
              <a:gd name="T34" fmla="*/ 768 w 1580"/>
              <a:gd name="T35" fmla="*/ 658 h 1180"/>
              <a:gd name="T36" fmla="*/ 742 w 1580"/>
              <a:gd name="T37" fmla="*/ 698 h 1180"/>
              <a:gd name="T38" fmla="*/ 716 w 1580"/>
              <a:gd name="T39" fmla="*/ 736 h 1180"/>
              <a:gd name="T40" fmla="*/ 686 w 1580"/>
              <a:gd name="T41" fmla="*/ 776 h 1180"/>
              <a:gd name="T42" fmla="*/ 652 w 1580"/>
              <a:gd name="T43" fmla="*/ 814 h 1180"/>
              <a:gd name="T44" fmla="*/ 614 w 1580"/>
              <a:gd name="T45" fmla="*/ 854 h 1180"/>
              <a:gd name="T46" fmla="*/ 572 w 1580"/>
              <a:gd name="T47" fmla="*/ 892 h 1180"/>
              <a:gd name="T48" fmla="*/ 526 w 1580"/>
              <a:gd name="T49" fmla="*/ 930 h 1180"/>
              <a:gd name="T50" fmla="*/ 474 w 1580"/>
              <a:gd name="T51" fmla="*/ 968 h 1180"/>
              <a:gd name="T52" fmla="*/ 414 w 1580"/>
              <a:gd name="T53" fmla="*/ 1004 h 1180"/>
              <a:gd name="T54" fmla="*/ 348 w 1580"/>
              <a:gd name="T55" fmla="*/ 1040 h 1180"/>
              <a:gd name="T56" fmla="*/ 274 w 1580"/>
              <a:gd name="T57" fmla="*/ 1076 h 1180"/>
              <a:gd name="T58" fmla="*/ 192 w 1580"/>
              <a:gd name="T59" fmla="*/ 1112 h 1180"/>
              <a:gd name="T60" fmla="*/ 100 w 1580"/>
              <a:gd name="T61" fmla="*/ 1146 h 1180"/>
              <a:gd name="T62" fmla="*/ 0 w 1580"/>
              <a:gd name="T63" fmla="*/ 1180 h 1180"/>
              <a:gd name="T64" fmla="*/ 1580 w 1580"/>
              <a:gd name="T65" fmla="*/ 1180 h 1180"/>
              <a:gd name="T66" fmla="*/ 1580 w 1580"/>
              <a:gd name="T6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80" h="1180">
                <a:moveTo>
                  <a:pt x="1580" y="0"/>
                </a:moveTo>
                <a:lnTo>
                  <a:pt x="1580" y="0"/>
                </a:lnTo>
                <a:lnTo>
                  <a:pt x="1486" y="30"/>
                </a:lnTo>
                <a:lnTo>
                  <a:pt x="1400" y="62"/>
                </a:lnTo>
                <a:lnTo>
                  <a:pt x="1322" y="96"/>
                </a:lnTo>
                <a:lnTo>
                  <a:pt x="1254" y="130"/>
                </a:lnTo>
                <a:lnTo>
                  <a:pt x="1192" y="164"/>
                </a:lnTo>
                <a:lnTo>
                  <a:pt x="1136" y="200"/>
                </a:lnTo>
                <a:lnTo>
                  <a:pt x="1088" y="236"/>
                </a:lnTo>
                <a:lnTo>
                  <a:pt x="1044" y="272"/>
                </a:lnTo>
                <a:lnTo>
                  <a:pt x="1006" y="308"/>
                </a:lnTo>
                <a:lnTo>
                  <a:pt x="970" y="346"/>
                </a:lnTo>
                <a:lnTo>
                  <a:pt x="940" y="384"/>
                </a:lnTo>
                <a:lnTo>
                  <a:pt x="910" y="422"/>
                </a:lnTo>
                <a:lnTo>
                  <a:pt x="884" y="462"/>
                </a:lnTo>
                <a:lnTo>
                  <a:pt x="860" y="500"/>
                </a:lnTo>
                <a:lnTo>
                  <a:pt x="814" y="578"/>
                </a:lnTo>
                <a:lnTo>
                  <a:pt x="768" y="658"/>
                </a:lnTo>
                <a:lnTo>
                  <a:pt x="742" y="698"/>
                </a:lnTo>
                <a:lnTo>
                  <a:pt x="716" y="736"/>
                </a:lnTo>
                <a:lnTo>
                  <a:pt x="686" y="776"/>
                </a:lnTo>
                <a:lnTo>
                  <a:pt x="652" y="814"/>
                </a:lnTo>
                <a:lnTo>
                  <a:pt x="614" y="854"/>
                </a:lnTo>
                <a:lnTo>
                  <a:pt x="572" y="892"/>
                </a:lnTo>
                <a:lnTo>
                  <a:pt x="526" y="930"/>
                </a:lnTo>
                <a:lnTo>
                  <a:pt x="474" y="968"/>
                </a:lnTo>
                <a:lnTo>
                  <a:pt x="414" y="1004"/>
                </a:lnTo>
                <a:lnTo>
                  <a:pt x="348" y="1040"/>
                </a:lnTo>
                <a:lnTo>
                  <a:pt x="274" y="1076"/>
                </a:lnTo>
                <a:lnTo>
                  <a:pt x="192" y="1112"/>
                </a:lnTo>
                <a:lnTo>
                  <a:pt x="100" y="1146"/>
                </a:lnTo>
                <a:lnTo>
                  <a:pt x="0" y="1180"/>
                </a:lnTo>
                <a:lnTo>
                  <a:pt x="1580" y="1180"/>
                </a:lnTo>
                <a:lnTo>
                  <a:pt x="1580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4BBAA4-F7DC-44BA-AE32-22DE79AA9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5E204-B98E-4149-995E-AC63F1C65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49001-ED13-4EFB-86FF-B19317920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33642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E7C31-9CB3-45C4-8100-C99CAC839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CE6104B-84DE-4D3E-A289-E86FF5098F63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054D5F-524F-4C39-8FCB-09B7EDC5F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7875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A5F957-9FDF-4CD3-838A-3665F293E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223E114-41FC-4ACF-A7AB-23C0CD62DF8A}"/>
              </a:ext>
            </a:extLst>
          </p:cNvPr>
          <p:cNvSpPr>
            <a:spLocks/>
          </p:cNvSpPr>
          <p:nvPr/>
        </p:nvSpPr>
        <p:spPr bwMode="auto">
          <a:xfrm>
            <a:off x="822325" y="588963"/>
            <a:ext cx="1368425" cy="339725"/>
          </a:xfrm>
          <a:custGeom>
            <a:avLst/>
            <a:gdLst>
              <a:gd name="T0" fmla="*/ 108 w 862"/>
              <a:gd name="T1" fmla="*/ 0 h 214"/>
              <a:gd name="T2" fmla="*/ 754 w 862"/>
              <a:gd name="T3" fmla="*/ 0 h 214"/>
              <a:gd name="T4" fmla="*/ 754 w 862"/>
              <a:gd name="T5" fmla="*/ 0 h 214"/>
              <a:gd name="T6" fmla="*/ 776 w 862"/>
              <a:gd name="T7" fmla="*/ 2 h 214"/>
              <a:gd name="T8" fmla="*/ 796 w 862"/>
              <a:gd name="T9" fmla="*/ 8 h 214"/>
              <a:gd name="T10" fmla="*/ 814 w 862"/>
              <a:gd name="T11" fmla="*/ 18 h 214"/>
              <a:gd name="T12" fmla="*/ 830 w 862"/>
              <a:gd name="T13" fmla="*/ 30 h 214"/>
              <a:gd name="T14" fmla="*/ 844 w 862"/>
              <a:gd name="T15" fmla="*/ 46 h 214"/>
              <a:gd name="T16" fmla="*/ 854 w 862"/>
              <a:gd name="T17" fmla="*/ 64 h 214"/>
              <a:gd name="T18" fmla="*/ 860 w 862"/>
              <a:gd name="T19" fmla="*/ 86 h 214"/>
              <a:gd name="T20" fmla="*/ 862 w 862"/>
              <a:gd name="T21" fmla="*/ 106 h 214"/>
              <a:gd name="T22" fmla="*/ 862 w 862"/>
              <a:gd name="T23" fmla="*/ 106 h 214"/>
              <a:gd name="T24" fmla="*/ 860 w 862"/>
              <a:gd name="T25" fmla="*/ 128 h 214"/>
              <a:gd name="T26" fmla="*/ 854 w 862"/>
              <a:gd name="T27" fmla="*/ 148 h 214"/>
              <a:gd name="T28" fmla="*/ 844 w 862"/>
              <a:gd name="T29" fmla="*/ 168 h 214"/>
              <a:gd name="T30" fmla="*/ 830 w 862"/>
              <a:gd name="T31" fmla="*/ 184 h 214"/>
              <a:gd name="T32" fmla="*/ 814 w 862"/>
              <a:gd name="T33" fmla="*/ 196 h 214"/>
              <a:gd name="T34" fmla="*/ 796 w 862"/>
              <a:gd name="T35" fmla="*/ 206 h 214"/>
              <a:gd name="T36" fmla="*/ 776 w 862"/>
              <a:gd name="T37" fmla="*/ 212 h 214"/>
              <a:gd name="T38" fmla="*/ 754 w 862"/>
              <a:gd name="T39" fmla="*/ 214 h 214"/>
              <a:gd name="T40" fmla="*/ 108 w 862"/>
              <a:gd name="T41" fmla="*/ 214 h 214"/>
              <a:gd name="T42" fmla="*/ 108 w 862"/>
              <a:gd name="T43" fmla="*/ 214 h 214"/>
              <a:gd name="T44" fmla="*/ 86 w 862"/>
              <a:gd name="T45" fmla="*/ 212 h 214"/>
              <a:gd name="T46" fmla="*/ 66 w 862"/>
              <a:gd name="T47" fmla="*/ 206 h 214"/>
              <a:gd name="T48" fmla="*/ 48 w 862"/>
              <a:gd name="T49" fmla="*/ 196 h 214"/>
              <a:gd name="T50" fmla="*/ 32 w 862"/>
              <a:gd name="T51" fmla="*/ 184 h 214"/>
              <a:gd name="T52" fmla="*/ 18 w 862"/>
              <a:gd name="T53" fmla="*/ 168 h 214"/>
              <a:gd name="T54" fmla="*/ 8 w 862"/>
              <a:gd name="T55" fmla="*/ 148 h 214"/>
              <a:gd name="T56" fmla="*/ 2 w 862"/>
              <a:gd name="T57" fmla="*/ 128 h 214"/>
              <a:gd name="T58" fmla="*/ 0 w 862"/>
              <a:gd name="T59" fmla="*/ 106 h 214"/>
              <a:gd name="T60" fmla="*/ 0 w 862"/>
              <a:gd name="T61" fmla="*/ 106 h 214"/>
              <a:gd name="T62" fmla="*/ 2 w 862"/>
              <a:gd name="T63" fmla="*/ 86 h 214"/>
              <a:gd name="T64" fmla="*/ 8 w 862"/>
              <a:gd name="T65" fmla="*/ 64 h 214"/>
              <a:gd name="T66" fmla="*/ 18 w 862"/>
              <a:gd name="T67" fmla="*/ 46 h 214"/>
              <a:gd name="T68" fmla="*/ 32 w 862"/>
              <a:gd name="T69" fmla="*/ 30 h 214"/>
              <a:gd name="T70" fmla="*/ 48 w 862"/>
              <a:gd name="T71" fmla="*/ 18 h 214"/>
              <a:gd name="T72" fmla="*/ 66 w 862"/>
              <a:gd name="T73" fmla="*/ 8 h 214"/>
              <a:gd name="T74" fmla="*/ 86 w 862"/>
              <a:gd name="T75" fmla="*/ 2 h 214"/>
              <a:gd name="T76" fmla="*/ 108 w 862"/>
              <a:gd name="T77" fmla="*/ 0 h 214"/>
              <a:gd name="T78" fmla="*/ 108 w 862"/>
              <a:gd name="T79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62" h="214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0"/>
                </a:lnTo>
                <a:lnTo>
                  <a:pt x="844" y="46"/>
                </a:lnTo>
                <a:lnTo>
                  <a:pt x="854" y="64"/>
                </a:lnTo>
                <a:lnTo>
                  <a:pt x="860" y="86"/>
                </a:lnTo>
                <a:lnTo>
                  <a:pt x="862" y="106"/>
                </a:lnTo>
                <a:lnTo>
                  <a:pt x="862" y="106"/>
                </a:lnTo>
                <a:lnTo>
                  <a:pt x="860" y="128"/>
                </a:lnTo>
                <a:lnTo>
                  <a:pt x="854" y="148"/>
                </a:lnTo>
                <a:lnTo>
                  <a:pt x="844" y="168"/>
                </a:lnTo>
                <a:lnTo>
                  <a:pt x="830" y="184"/>
                </a:lnTo>
                <a:lnTo>
                  <a:pt x="814" y="196"/>
                </a:lnTo>
                <a:lnTo>
                  <a:pt x="796" y="206"/>
                </a:lnTo>
                <a:lnTo>
                  <a:pt x="776" y="212"/>
                </a:lnTo>
                <a:lnTo>
                  <a:pt x="754" y="214"/>
                </a:lnTo>
                <a:lnTo>
                  <a:pt x="108" y="214"/>
                </a:lnTo>
                <a:lnTo>
                  <a:pt x="108" y="214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4"/>
                </a:lnTo>
                <a:lnTo>
                  <a:pt x="18" y="168"/>
                </a:lnTo>
                <a:lnTo>
                  <a:pt x="8" y="148"/>
                </a:lnTo>
                <a:lnTo>
                  <a:pt x="2" y="128"/>
                </a:lnTo>
                <a:lnTo>
                  <a:pt x="0" y="106"/>
                </a:lnTo>
                <a:lnTo>
                  <a:pt x="0" y="106"/>
                </a:lnTo>
                <a:lnTo>
                  <a:pt x="2" y="86"/>
                </a:lnTo>
                <a:lnTo>
                  <a:pt x="8" y="64"/>
                </a:lnTo>
                <a:lnTo>
                  <a:pt x="18" y="46"/>
                </a:lnTo>
                <a:lnTo>
                  <a:pt x="32" y="30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10E91-C291-4B02-A5EA-8D9A1B893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638969"/>
            <a:ext cx="10932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</a:t>
            </a:r>
            <a:r>
              <a:rPr lang="en-US" altLang="ko-KR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보안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87A7E2A-D0EE-4BDE-974F-EC656459CCE9}"/>
              </a:ext>
            </a:extLst>
          </p:cNvPr>
          <p:cNvSpPr>
            <a:spLocks noEditPoints="1"/>
          </p:cNvSpPr>
          <p:nvPr/>
        </p:nvSpPr>
        <p:spPr bwMode="auto">
          <a:xfrm>
            <a:off x="9191625" y="1131888"/>
            <a:ext cx="469900" cy="469900"/>
          </a:xfrm>
          <a:custGeom>
            <a:avLst/>
            <a:gdLst>
              <a:gd name="T0" fmla="*/ 296 w 296"/>
              <a:gd name="T1" fmla="*/ 296 h 296"/>
              <a:gd name="T2" fmla="*/ 0 w 296"/>
              <a:gd name="T3" fmla="*/ 296 h 296"/>
              <a:gd name="T4" fmla="*/ 2 w 296"/>
              <a:gd name="T5" fmla="*/ 0 h 296"/>
              <a:gd name="T6" fmla="*/ 296 w 296"/>
              <a:gd name="T7" fmla="*/ 0 h 296"/>
              <a:gd name="T8" fmla="*/ 296 w 296"/>
              <a:gd name="T9" fmla="*/ 296 h 296"/>
              <a:gd name="T10" fmla="*/ 22 w 296"/>
              <a:gd name="T11" fmla="*/ 274 h 296"/>
              <a:gd name="T12" fmla="*/ 274 w 296"/>
              <a:gd name="T13" fmla="*/ 274 h 296"/>
              <a:gd name="T14" fmla="*/ 274 w 296"/>
              <a:gd name="T15" fmla="*/ 22 h 296"/>
              <a:gd name="T16" fmla="*/ 22 w 296"/>
              <a:gd name="T17" fmla="*/ 22 h 296"/>
              <a:gd name="T18" fmla="*/ 22 w 296"/>
              <a:gd name="T19" fmla="*/ 274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6" h="296">
                <a:moveTo>
                  <a:pt x="296" y="296"/>
                </a:moveTo>
                <a:lnTo>
                  <a:pt x="0" y="296"/>
                </a:lnTo>
                <a:lnTo>
                  <a:pt x="2" y="0"/>
                </a:lnTo>
                <a:lnTo>
                  <a:pt x="296" y="0"/>
                </a:lnTo>
                <a:lnTo>
                  <a:pt x="296" y="296"/>
                </a:lnTo>
                <a:close/>
                <a:moveTo>
                  <a:pt x="22" y="274"/>
                </a:moveTo>
                <a:lnTo>
                  <a:pt x="274" y="274"/>
                </a:lnTo>
                <a:lnTo>
                  <a:pt x="274" y="22"/>
                </a:lnTo>
                <a:lnTo>
                  <a:pt x="22" y="22"/>
                </a:lnTo>
                <a:lnTo>
                  <a:pt x="22" y="274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3054F38-8860-42CB-9ABB-19E395B14FC4}"/>
              </a:ext>
            </a:extLst>
          </p:cNvPr>
          <p:cNvSpPr>
            <a:spLocks/>
          </p:cNvSpPr>
          <p:nvPr/>
        </p:nvSpPr>
        <p:spPr bwMode="auto">
          <a:xfrm>
            <a:off x="8528050" y="490538"/>
            <a:ext cx="977900" cy="974725"/>
          </a:xfrm>
          <a:custGeom>
            <a:avLst/>
            <a:gdLst>
              <a:gd name="T0" fmla="*/ 0 w 616"/>
              <a:gd name="T1" fmla="*/ 614 h 614"/>
              <a:gd name="T2" fmla="*/ 2 w 616"/>
              <a:gd name="T3" fmla="*/ 0 h 614"/>
              <a:gd name="T4" fmla="*/ 616 w 616"/>
              <a:gd name="T5" fmla="*/ 0 h 614"/>
              <a:gd name="T6" fmla="*/ 614 w 616"/>
              <a:gd name="T7" fmla="*/ 614 h 614"/>
              <a:gd name="T8" fmla="*/ 0 w 616"/>
              <a:gd name="T9" fmla="*/ 61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4">
                <a:moveTo>
                  <a:pt x="0" y="614"/>
                </a:moveTo>
                <a:lnTo>
                  <a:pt x="2" y="0"/>
                </a:lnTo>
                <a:lnTo>
                  <a:pt x="616" y="0"/>
                </a:lnTo>
                <a:lnTo>
                  <a:pt x="614" y="614"/>
                </a:lnTo>
                <a:lnTo>
                  <a:pt x="0" y="614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B781CA7-1EF1-4535-8E4D-C1B08D29AB52}"/>
              </a:ext>
            </a:extLst>
          </p:cNvPr>
          <p:cNvSpPr>
            <a:spLocks/>
          </p:cNvSpPr>
          <p:nvPr/>
        </p:nvSpPr>
        <p:spPr bwMode="auto">
          <a:xfrm>
            <a:off x="8528050" y="490538"/>
            <a:ext cx="977900" cy="974725"/>
          </a:xfrm>
          <a:custGeom>
            <a:avLst/>
            <a:gdLst>
              <a:gd name="T0" fmla="*/ 0 w 616"/>
              <a:gd name="T1" fmla="*/ 614 h 614"/>
              <a:gd name="T2" fmla="*/ 2 w 616"/>
              <a:gd name="T3" fmla="*/ 0 h 614"/>
              <a:gd name="T4" fmla="*/ 616 w 616"/>
              <a:gd name="T5" fmla="*/ 0 h 614"/>
              <a:gd name="T6" fmla="*/ 614 w 616"/>
              <a:gd name="T7" fmla="*/ 614 h 614"/>
              <a:gd name="T8" fmla="*/ 0 w 616"/>
              <a:gd name="T9" fmla="*/ 61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4">
                <a:moveTo>
                  <a:pt x="0" y="614"/>
                </a:moveTo>
                <a:lnTo>
                  <a:pt x="2" y="0"/>
                </a:lnTo>
                <a:lnTo>
                  <a:pt x="616" y="0"/>
                </a:lnTo>
                <a:lnTo>
                  <a:pt x="614" y="614"/>
                </a:lnTo>
                <a:lnTo>
                  <a:pt x="0" y="61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0343AF7-4ECA-4A13-BC8E-9BEF4BB9B6C0}"/>
              </a:ext>
            </a:extLst>
          </p:cNvPr>
          <p:cNvSpPr>
            <a:spLocks/>
          </p:cNvSpPr>
          <p:nvPr/>
        </p:nvSpPr>
        <p:spPr bwMode="auto">
          <a:xfrm>
            <a:off x="8226425" y="255588"/>
            <a:ext cx="434975" cy="438150"/>
          </a:xfrm>
          <a:custGeom>
            <a:avLst/>
            <a:gdLst>
              <a:gd name="T0" fmla="*/ 0 w 274"/>
              <a:gd name="T1" fmla="*/ 274 h 276"/>
              <a:gd name="T2" fmla="*/ 0 w 274"/>
              <a:gd name="T3" fmla="*/ 0 h 276"/>
              <a:gd name="T4" fmla="*/ 274 w 274"/>
              <a:gd name="T5" fmla="*/ 2 h 276"/>
              <a:gd name="T6" fmla="*/ 274 w 274"/>
              <a:gd name="T7" fmla="*/ 276 h 276"/>
              <a:gd name="T8" fmla="*/ 0 w 274"/>
              <a:gd name="T9" fmla="*/ 27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276">
                <a:moveTo>
                  <a:pt x="0" y="274"/>
                </a:moveTo>
                <a:lnTo>
                  <a:pt x="0" y="0"/>
                </a:lnTo>
                <a:lnTo>
                  <a:pt x="274" y="2"/>
                </a:lnTo>
                <a:lnTo>
                  <a:pt x="274" y="276"/>
                </a:lnTo>
                <a:lnTo>
                  <a:pt x="0" y="274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EB21349-637D-4326-97BA-4FE718A67FC1}"/>
              </a:ext>
            </a:extLst>
          </p:cNvPr>
          <p:cNvSpPr>
            <a:spLocks/>
          </p:cNvSpPr>
          <p:nvPr/>
        </p:nvSpPr>
        <p:spPr bwMode="auto">
          <a:xfrm>
            <a:off x="4305300" y="1093788"/>
            <a:ext cx="4552950" cy="2676525"/>
          </a:xfrm>
          <a:custGeom>
            <a:avLst/>
            <a:gdLst>
              <a:gd name="T0" fmla="*/ 2868 w 2868"/>
              <a:gd name="T1" fmla="*/ 1686 h 1686"/>
              <a:gd name="T2" fmla="*/ 2868 w 2868"/>
              <a:gd name="T3" fmla="*/ 130 h 1686"/>
              <a:gd name="T4" fmla="*/ 2868 w 2868"/>
              <a:gd name="T5" fmla="*/ 130 h 1686"/>
              <a:gd name="T6" fmla="*/ 2868 w 2868"/>
              <a:gd name="T7" fmla="*/ 118 h 1686"/>
              <a:gd name="T8" fmla="*/ 2866 w 2868"/>
              <a:gd name="T9" fmla="*/ 104 h 1686"/>
              <a:gd name="T10" fmla="*/ 2860 w 2868"/>
              <a:gd name="T11" fmla="*/ 80 h 1686"/>
              <a:gd name="T12" fmla="*/ 2848 w 2868"/>
              <a:gd name="T13" fmla="*/ 58 h 1686"/>
              <a:gd name="T14" fmla="*/ 2834 w 2868"/>
              <a:gd name="T15" fmla="*/ 38 h 1686"/>
              <a:gd name="T16" fmla="*/ 2816 w 2868"/>
              <a:gd name="T17" fmla="*/ 22 h 1686"/>
              <a:gd name="T18" fmla="*/ 2806 w 2868"/>
              <a:gd name="T19" fmla="*/ 16 h 1686"/>
              <a:gd name="T20" fmla="*/ 2796 w 2868"/>
              <a:gd name="T21" fmla="*/ 10 h 1686"/>
              <a:gd name="T22" fmla="*/ 2786 w 2868"/>
              <a:gd name="T23" fmla="*/ 6 h 1686"/>
              <a:gd name="T24" fmla="*/ 2774 w 2868"/>
              <a:gd name="T25" fmla="*/ 2 h 1686"/>
              <a:gd name="T26" fmla="*/ 2762 w 2868"/>
              <a:gd name="T27" fmla="*/ 0 h 1686"/>
              <a:gd name="T28" fmla="*/ 2750 w 2868"/>
              <a:gd name="T29" fmla="*/ 0 h 1686"/>
              <a:gd name="T30" fmla="*/ 118 w 2868"/>
              <a:gd name="T31" fmla="*/ 0 h 1686"/>
              <a:gd name="T32" fmla="*/ 118 w 2868"/>
              <a:gd name="T33" fmla="*/ 0 h 1686"/>
              <a:gd name="T34" fmla="*/ 106 w 2868"/>
              <a:gd name="T35" fmla="*/ 0 h 1686"/>
              <a:gd name="T36" fmla="*/ 96 w 2868"/>
              <a:gd name="T37" fmla="*/ 2 h 1686"/>
              <a:gd name="T38" fmla="*/ 84 w 2868"/>
              <a:gd name="T39" fmla="*/ 6 h 1686"/>
              <a:gd name="T40" fmla="*/ 72 w 2868"/>
              <a:gd name="T41" fmla="*/ 10 h 1686"/>
              <a:gd name="T42" fmla="*/ 62 w 2868"/>
              <a:gd name="T43" fmla="*/ 16 h 1686"/>
              <a:gd name="T44" fmla="*/ 52 w 2868"/>
              <a:gd name="T45" fmla="*/ 22 h 1686"/>
              <a:gd name="T46" fmla="*/ 36 w 2868"/>
              <a:gd name="T47" fmla="*/ 38 h 1686"/>
              <a:gd name="T48" fmla="*/ 20 w 2868"/>
              <a:gd name="T49" fmla="*/ 58 h 1686"/>
              <a:gd name="T50" fmla="*/ 10 w 2868"/>
              <a:gd name="T51" fmla="*/ 80 h 1686"/>
              <a:gd name="T52" fmla="*/ 4 w 2868"/>
              <a:gd name="T53" fmla="*/ 104 h 1686"/>
              <a:gd name="T54" fmla="*/ 2 w 2868"/>
              <a:gd name="T55" fmla="*/ 118 h 1686"/>
              <a:gd name="T56" fmla="*/ 0 w 2868"/>
              <a:gd name="T57" fmla="*/ 130 h 1686"/>
              <a:gd name="T58" fmla="*/ 0 w 2868"/>
              <a:gd name="T59" fmla="*/ 1686 h 1686"/>
              <a:gd name="T60" fmla="*/ 2868 w 2868"/>
              <a:gd name="T61" fmla="*/ 1686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68" h="1686">
                <a:moveTo>
                  <a:pt x="2868" y="1686"/>
                </a:moveTo>
                <a:lnTo>
                  <a:pt x="2868" y="130"/>
                </a:lnTo>
                <a:lnTo>
                  <a:pt x="2868" y="130"/>
                </a:lnTo>
                <a:lnTo>
                  <a:pt x="2868" y="118"/>
                </a:lnTo>
                <a:lnTo>
                  <a:pt x="2866" y="104"/>
                </a:lnTo>
                <a:lnTo>
                  <a:pt x="2860" y="80"/>
                </a:lnTo>
                <a:lnTo>
                  <a:pt x="2848" y="58"/>
                </a:lnTo>
                <a:lnTo>
                  <a:pt x="2834" y="38"/>
                </a:lnTo>
                <a:lnTo>
                  <a:pt x="2816" y="22"/>
                </a:lnTo>
                <a:lnTo>
                  <a:pt x="2806" y="16"/>
                </a:lnTo>
                <a:lnTo>
                  <a:pt x="2796" y="10"/>
                </a:lnTo>
                <a:lnTo>
                  <a:pt x="2786" y="6"/>
                </a:lnTo>
                <a:lnTo>
                  <a:pt x="2774" y="2"/>
                </a:lnTo>
                <a:lnTo>
                  <a:pt x="2762" y="0"/>
                </a:lnTo>
                <a:lnTo>
                  <a:pt x="2750" y="0"/>
                </a:lnTo>
                <a:lnTo>
                  <a:pt x="118" y="0"/>
                </a:lnTo>
                <a:lnTo>
                  <a:pt x="118" y="0"/>
                </a:lnTo>
                <a:lnTo>
                  <a:pt x="106" y="0"/>
                </a:lnTo>
                <a:lnTo>
                  <a:pt x="96" y="2"/>
                </a:lnTo>
                <a:lnTo>
                  <a:pt x="84" y="6"/>
                </a:lnTo>
                <a:lnTo>
                  <a:pt x="72" y="10"/>
                </a:lnTo>
                <a:lnTo>
                  <a:pt x="62" y="16"/>
                </a:lnTo>
                <a:lnTo>
                  <a:pt x="52" y="22"/>
                </a:lnTo>
                <a:lnTo>
                  <a:pt x="36" y="38"/>
                </a:lnTo>
                <a:lnTo>
                  <a:pt x="20" y="58"/>
                </a:lnTo>
                <a:lnTo>
                  <a:pt x="10" y="80"/>
                </a:lnTo>
                <a:lnTo>
                  <a:pt x="4" y="104"/>
                </a:lnTo>
                <a:lnTo>
                  <a:pt x="2" y="118"/>
                </a:lnTo>
                <a:lnTo>
                  <a:pt x="0" y="130"/>
                </a:lnTo>
                <a:lnTo>
                  <a:pt x="0" y="1686"/>
                </a:lnTo>
                <a:lnTo>
                  <a:pt x="2868" y="16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23EB31B-2122-47BC-98FC-5DF30DB339AA}"/>
              </a:ext>
            </a:extLst>
          </p:cNvPr>
          <p:cNvSpPr>
            <a:spLocks/>
          </p:cNvSpPr>
          <p:nvPr/>
        </p:nvSpPr>
        <p:spPr bwMode="auto">
          <a:xfrm>
            <a:off x="4305300" y="1093788"/>
            <a:ext cx="4552950" cy="2676525"/>
          </a:xfrm>
          <a:custGeom>
            <a:avLst/>
            <a:gdLst>
              <a:gd name="T0" fmla="*/ 2868 w 2868"/>
              <a:gd name="T1" fmla="*/ 1686 h 1686"/>
              <a:gd name="T2" fmla="*/ 2868 w 2868"/>
              <a:gd name="T3" fmla="*/ 130 h 1686"/>
              <a:gd name="T4" fmla="*/ 2868 w 2868"/>
              <a:gd name="T5" fmla="*/ 130 h 1686"/>
              <a:gd name="T6" fmla="*/ 2868 w 2868"/>
              <a:gd name="T7" fmla="*/ 118 h 1686"/>
              <a:gd name="T8" fmla="*/ 2866 w 2868"/>
              <a:gd name="T9" fmla="*/ 104 h 1686"/>
              <a:gd name="T10" fmla="*/ 2860 w 2868"/>
              <a:gd name="T11" fmla="*/ 80 h 1686"/>
              <a:gd name="T12" fmla="*/ 2848 w 2868"/>
              <a:gd name="T13" fmla="*/ 58 h 1686"/>
              <a:gd name="T14" fmla="*/ 2834 w 2868"/>
              <a:gd name="T15" fmla="*/ 38 h 1686"/>
              <a:gd name="T16" fmla="*/ 2816 w 2868"/>
              <a:gd name="T17" fmla="*/ 22 h 1686"/>
              <a:gd name="T18" fmla="*/ 2806 w 2868"/>
              <a:gd name="T19" fmla="*/ 16 h 1686"/>
              <a:gd name="T20" fmla="*/ 2796 w 2868"/>
              <a:gd name="T21" fmla="*/ 10 h 1686"/>
              <a:gd name="T22" fmla="*/ 2786 w 2868"/>
              <a:gd name="T23" fmla="*/ 6 h 1686"/>
              <a:gd name="T24" fmla="*/ 2774 w 2868"/>
              <a:gd name="T25" fmla="*/ 2 h 1686"/>
              <a:gd name="T26" fmla="*/ 2762 w 2868"/>
              <a:gd name="T27" fmla="*/ 0 h 1686"/>
              <a:gd name="T28" fmla="*/ 2750 w 2868"/>
              <a:gd name="T29" fmla="*/ 0 h 1686"/>
              <a:gd name="T30" fmla="*/ 118 w 2868"/>
              <a:gd name="T31" fmla="*/ 0 h 1686"/>
              <a:gd name="T32" fmla="*/ 118 w 2868"/>
              <a:gd name="T33" fmla="*/ 0 h 1686"/>
              <a:gd name="T34" fmla="*/ 106 w 2868"/>
              <a:gd name="T35" fmla="*/ 0 h 1686"/>
              <a:gd name="T36" fmla="*/ 96 w 2868"/>
              <a:gd name="T37" fmla="*/ 2 h 1686"/>
              <a:gd name="T38" fmla="*/ 84 w 2868"/>
              <a:gd name="T39" fmla="*/ 6 h 1686"/>
              <a:gd name="T40" fmla="*/ 72 w 2868"/>
              <a:gd name="T41" fmla="*/ 10 h 1686"/>
              <a:gd name="T42" fmla="*/ 62 w 2868"/>
              <a:gd name="T43" fmla="*/ 16 h 1686"/>
              <a:gd name="T44" fmla="*/ 52 w 2868"/>
              <a:gd name="T45" fmla="*/ 22 h 1686"/>
              <a:gd name="T46" fmla="*/ 36 w 2868"/>
              <a:gd name="T47" fmla="*/ 38 h 1686"/>
              <a:gd name="T48" fmla="*/ 20 w 2868"/>
              <a:gd name="T49" fmla="*/ 58 h 1686"/>
              <a:gd name="T50" fmla="*/ 10 w 2868"/>
              <a:gd name="T51" fmla="*/ 80 h 1686"/>
              <a:gd name="T52" fmla="*/ 4 w 2868"/>
              <a:gd name="T53" fmla="*/ 104 h 1686"/>
              <a:gd name="T54" fmla="*/ 2 w 2868"/>
              <a:gd name="T55" fmla="*/ 118 h 1686"/>
              <a:gd name="T56" fmla="*/ 0 w 2868"/>
              <a:gd name="T57" fmla="*/ 130 h 1686"/>
              <a:gd name="T58" fmla="*/ 0 w 2868"/>
              <a:gd name="T59" fmla="*/ 1686 h 1686"/>
              <a:gd name="T60" fmla="*/ 2868 w 2868"/>
              <a:gd name="T61" fmla="*/ 1686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68" h="1686">
                <a:moveTo>
                  <a:pt x="2868" y="1686"/>
                </a:moveTo>
                <a:lnTo>
                  <a:pt x="2868" y="130"/>
                </a:lnTo>
                <a:lnTo>
                  <a:pt x="2868" y="130"/>
                </a:lnTo>
                <a:lnTo>
                  <a:pt x="2868" y="118"/>
                </a:lnTo>
                <a:lnTo>
                  <a:pt x="2866" y="104"/>
                </a:lnTo>
                <a:lnTo>
                  <a:pt x="2860" y="80"/>
                </a:lnTo>
                <a:lnTo>
                  <a:pt x="2848" y="58"/>
                </a:lnTo>
                <a:lnTo>
                  <a:pt x="2834" y="38"/>
                </a:lnTo>
                <a:lnTo>
                  <a:pt x="2816" y="22"/>
                </a:lnTo>
                <a:lnTo>
                  <a:pt x="2806" y="16"/>
                </a:lnTo>
                <a:lnTo>
                  <a:pt x="2796" y="10"/>
                </a:lnTo>
                <a:lnTo>
                  <a:pt x="2786" y="6"/>
                </a:lnTo>
                <a:lnTo>
                  <a:pt x="2774" y="2"/>
                </a:lnTo>
                <a:lnTo>
                  <a:pt x="2762" y="0"/>
                </a:lnTo>
                <a:lnTo>
                  <a:pt x="2750" y="0"/>
                </a:lnTo>
                <a:lnTo>
                  <a:pt x="118" y="0"/>
                </a:lnTo>
                <a:lnTo>
                  <a:pt x="118" y="0"/>
                </a:lnTo>
                <a:lnTo>
                  <a:pt x="106" y="0"/>
                </a:lnTo>
                <a:lnTo>
                  <a:pt x="96" y="2"/>
                </a:lnTo>
                <a:lnTo>
                  <a:pt x="84" y="6"/>
                </a:lnTo>
                <a:lnTo>
                  <a:pt x="72" y="10"/>
                </a:lnTo>
                <a:lnTo>
                  <a:pt x="62" y="16"/>
                </a:lnTo>
                <a:lnTo>
                  <a:pt x="52" y="22"/>
                </a:lnTo>
                <a:lnTo>
                  <a:pt x="36" y="38"/>
                </a:lnTo>
                <a:lnTo>
                  <a:pt x="20" y="58"/>
                </a:lnTo>
                <a:lnTo>
                  <a:pt x="10" y="80"/>
                </a:lnTo>
                <a:lnTo>
                  <a:pt x="4" y="104"/>
                </a:lnTo>
                <a:lnTo>
                  <a:pt x="2" y="118"/>
                </a:lnTo>
                <a:lnTo>
                  <a:pt x="0" y="130"/>
                </a:lnTo>
                <a:lnTo>
                  <a:pt x="0" y="1686"/>
                </a:lnTo>
                <a:lnTo>
                  <a:pt x="2868" y="16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7906CB-6CEF-434B-8D78-A2B8AA153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5" y="1268413"/>
            <a:ext cx="4178300" cy="22860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A7F73-F475-4F74-A678-B498D00DD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5" y="1268413"/>
            <a:ext cx="41783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0895F6CE-905F-461E-A518-7344D0BE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3757613"/>
            <a:ext cx="45815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9" name="Picture 27">
            <a:extLst>
              <a:ext uri="{FF2B5EF4-FFF2-40B4-BE49-F238E27FC236}">
                <a16:creationId xmlns:a16="http://schemas.microsoft.com/office/drawing/2014/main" id="{FAEA7C49-3549-4FA4-8653-0464400E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08463"/>
            <a:ext cx="11239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9266FBBA-1575-4996-AFCB-A63418A51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4649788"/>
            <a:ext cx="14382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9">
            <a:extLst>
              <a:ext uri="{FF2B5EF4-FFF2-40B4-BE49-F238E27FC236}">
                <a16:creationId xmlns:a16="http://schemas.microsoft.com/office/drawing/2014/main" id="{145C647C-DE82-45DF-BE59-AF6A1D6B2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1268413"/>
            <a:ext cx="4203700" cy="2286000"/>
          </a:xfrm>
          <a:prstGeom prst="rect">
            <a:avLst/>
          </a:prstGeom>
          <a:solidFill>
            <a:srgbClr val="8A8A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5DEEA9C5-EB81-4409-94FA-6DB1E5B0D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1268413"/>
            <a:ext cx="4203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Rectangle 31">
            <a:extLst>
              <a:ext uri="{FF2B5EF4-FFF2-40B4-BE49-F238E27FC236}">
                <a16:creationId xmlns:a16="http://schemas.microsoft.com/office/drawing/2014/main" id="{418D15E1-C9A0-4FAC-AB6E-3D489037D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1268413"/>
            <a:ext cx="4203700" cy="2286000"/>
          </a:xfrm>
          <a:prstGeom prst="rect">
            <a:avLst/>
          </a:prstGeom>
          <a:solidFill>
            <a:srgbClr val="97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A5DCC189-C005-49DB-847F-65EACBBF8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1268413"/>
            <a:ext cx="4203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05" name="Picture 33">
            <a:extLst>
              <a:ext uri="{FF2B5EF4-FFF2-40B4-BE49-F238E27FC236}">
                <a16:creationId xmlns:a16="http://schemas.microsoft.com/office/drawing/2014/main" id="{D4F7A424-BC25-4BAF-841E-0887AFFC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252538"/>
            <a:ext cx="42005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4">
            <a:extLst>
              <a:ext uri="{FF2B5EF4-FFF2-40B4-BE49-F238E27FC236}">
                <a16:creationId xmlns:a16="http://schemas.microsoft.com/office/drawing/2014/main" id="{A9096EDD-7EF3-4F55-A254-7D57F679C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1" y="1223963"/>
            <a:ext cx="412608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스프링시큐리티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107" name="Picture 35">
            <a:extLst>
              <a:ext uri="{FF2B5EF4-FFF2-40B4-BE49-F238E27FC236}">
                <a16:creationId xmlns:a16="http://schemas.microsoft.com/office/drawing/2014/main" id="{8757B3FD-03D5-47E5-BEE7-59346C1D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1243013"/>
            <a:ext cx="42386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6">
            <a:extLst>
              <a:ext uri="{FF2B5EF4-FFF2-40B4-BE49-F238E27FC236}">
                <a16:creationId xmlns:a16="http://schemas.microsoft.com/office/drawing/2014/main" id="{4B069F23-8CE5-4121-A946-16C1942F2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" y="2112963"/>
            <a:ext cx="2736850" cy="127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37">
            <a:extLst>
              <a:ext uri="{FF2B5EF4-FFF2-40B4-BE49-F238E27FC236}">
                <a16:creationId xmlns:a16="http://schemas.microsoft.com/office/drawing/2014/main" id="{F841FB70-6653-4BF6-A70C-1D4C7230F034}"/>
              </a:ext>
            </a:extLst>
          </p:cNvPr>
          <p:cNvSpPr>
            <a:spLocks/>
          </p:cNvSpPr>
          <p:nvPr/>
        </p:nvSpPr>
        <p:spPr bwMode="auto">
          <a:xfrm>
            <a:off x="866775" y="2112963"/>
            <a:ext cx="2736850" cy="12700"/>
          </a:xfrm>
          <a:custGeom>
            <a:avLst/>
            <a:gdLst>
              <a:gd name="T0" fmla="*/ 0 w 1724"/>
              <a:gd name="T1" fmla="*/ 8 h 8"/>
              <a:gd name="T2" fmla="*/ 1724 w 1724"/>
              <a:gd name="T3" fmla="*/ 8 h 8"/>
              <a:gd name="T4" fmla="*/ 1724 w 1724"/>
              <a:gd name="T5" fmla="*/ 0 h 8"/>
              <a:gd name="T6" fmla="*/ 0 w 1724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4" h="8">
                <a:moveTo>
                  <a:pt x="0" y="8"/>
                </a:moveTo>
                <a:lnTo>
                  <a:pt x="1724" y="8"/>
                </a:lnTo>
                <a:lnTo>
                  <a:pt x="172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38">
            <a:extLst>
              <a:ext uri="{FF2B5EF4-FFF2-40B4-BE49-F238E27FC236}">
                <a16:creationId xmlns:a16="http://schemas.microsoft.com/office/drawing/2014/main" id="{13D0CBA8-439D-43F9-9AD4-42A710571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" y="2462213"/>
            <a:ext cx="248144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 하위프레임워크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FF343BFD-1C48-4C4D-8403-7FCBE9E9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603" y="2855566"/>
            <a:ext cx="224099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인증을통한신원확인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40">
            <a:extLst>
              <a:ext uri="{FF2B5EF4-FFF2-40B4-BE49-F238E27FC236}">
                <a16:creationId xmlns:a16="http://schemas.microsoft.com/office/drawing/2014/main" id="{9BAC4495-C56B-4C4E-A16C-E6AF670F8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" y="3265488"/>
            <a:ext cx="264495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9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프로세스를통한권한관리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9">
            <a:extLst>
              <a:ext uri="{FF2B5EF4-FFF2-40B4-BE49-F238E27FC236}">
                <a16:creationId xmlns:a16="http://schemas.microsoft.com/office/drawing/2014/main" id="{FF343BFD-1C48-4C4D-8403-7FCBE9E9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803" y="3703350"/>
            <a:ext cx="325890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두가지기능을통한 </a:t>
            </a:r>
            <a:r>
              <a:rPr kumimoji="0" lang="en-US" altLang="ko-KR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742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로그인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169399"/>
            <a:ext cx="2016125" cy="34834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회원가입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4567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BCryptPasswordEncoder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/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클래스로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hash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함수사용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/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중복가입방지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2471718"/>
            <a:ext cx="220646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폼생성후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마무리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1505109"/>
            <a:ext cx="7734300" cy="2057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0" y="1941443"/>
            <a:ext cx="77247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4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25" y="150743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권한관리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100" y="1169399"/>
            <a:ext cx="2016125" cy="3483494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1319213"/>
            <a:ext cx="9783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권한처리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792157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로그인을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하지않으면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권한이생기지않는다</a:t>
            </a: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작성자 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본인이 아니면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삭제버튼이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안보임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2471718"/>
            <a:ext cx="220646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 확인후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오류처리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6" y="1731577"/>
            <a:ext cx="9423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3">
            <a:extLst>
              <a:ext uri="{FF2B5EF4-FFF2-40B4-BE49-F238E27FC236}">
                <a16:creationId xmlns:a16="http://schemas.microsoft.com/office/drawing/2014/main" id="{5BFD93F9-66CC-4C2F-A68B-3B1CA3D010F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8AC379C9-E5B0-4E5B-92FE-DDC678BA9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3048F4B-ED1E-48B5-9732-56D489632579}"/>
              </a:ext>
            </a:extLst>
          </p:cNvPr>
          <p:cNvSpPr>
            <a:spLocks/>
          </p:cNvSpPr>
          <p:nvPr/>
        </p:nvSpPr>
        <p:spPr bwMode="auto">
          <a:xfrm>
            <a:off x="4527550" y="1588"/>
            <a:ext cx="5727700" cy="5695950"/>
          </a:xfrm>
          <a:custGeom>
            <a:avLst/>
            <a:gdLst>
              <a:gd name="T0" fmla="*/ 2540 w 3608"/>
              <a:gd name="T1" fmla="*/ 0 h 3588"/>
              <a:gd name="T2" fmla="*/ 2546 w 3608"/>
              <a:gd name="T3" fmla="*/ 98 h 3588"/>
              <a:gd name="T4" fmla="*/ 2550 w 3608"/>
              <a:gd name="T5" fmla="*/ 280 h 3588"/>
              <a:gd name="T6" fmla="*/ 2548 w 3608"/>
              <a:gd name="T7" fmla="*/ 440 h 3588"/>
              <a:gd name="T8" fmla="*/ 2536 w 3608"/>
              <a:gd name="T9" fmla="*/ 624 h 3588"/>
              <a:gd name="T10" fmla="*/ 2516 w 3608"/>
              <a:gd name="T11" fmla="*/ 824 h 3588"/>
              <a:gd name="T12" fmla="*/ 2484 w 3608"/>
              <a:gd name="T13" fmla="*/ 1034 h 3588"/>
              <a:gd name="T14" fmla="*/ 2434 w 3608"/>
              <a:gd name="T15" fmla="*/ 1248 h 3588"/>
              <a:gd name="T16" fmla="*/ 2402 w 3608"/>
              <a:gd name="T17" fmla="*/ 1354 h 3588"/>
              <a:gd name="T18" fmla="*/ 2366 w 3608"/>
              <a:gd name="T19" fmla="*/ 1458 h 3588"/>
              <a:gd name="T20" fmla="*/ 2324 w 3608"/>
              <a:gd name="T21" fmla="*/ 1560 h 3588"/>
              <a:gd name="T22" fmla="*/ 2278 w 3608"/>
              <a:gd name="T23" fmla="*/ 1658 h 3588"/>
              <a:gd name="T24" fmla="*/ 2224 w 3608"/>
              <a:gd name="T25" fmla="*/ 1752 h 3588"/>
              <a:gd name="T26" fmla="*/ 2164 w 3608"/>
              <a:gd name="T27" fmla="*/ 1840 h 3588"/>
              <a:gd name="T28" fmla="*/ 2098 w 3608"/>
              <a:gd name="T29" fmla="*/ 1924 h 3588"/>
              <a:gd name="T30" fmla="*/ 2024 w 3608"/>
              <a:gd name="T31" fmla="*/ 2000 h 3588"/>
              <a:gd name="T32" fmla="*/ 1944 w 3608"/>
              <a:gd name="T33" fmla="*/ 2068 h 3588"/>
              <a:gd name="T34" fmla="*/ 1856 w 3608"/>
              <a:gd name="T35" fmla="*/ 2128 h 3588"/>
              <a:gd name="T36" fmla="*/ 1758 w 3608"/>
              <a:gd name="T37" fmla="*/ 2180 h 3588"/>
              <a:gd name="T38" fmla="*/ 1654 w 3608"/>
              <a:gd name="T39" fmla="*/ 2220 h 3588"/>
              <a:gd name="T40" fmla="*/ 1540 w 3608"/>
              <a:gd name="T41" fmla="*/ 2250 h 3588"/>
              <a:gd name="T42" fmla="*/ 1416 w 3608"/>
              <a:gd name="T43" fmla="*/ 2268 h 3588"/>
              <a:gd name="T44" fmla="*/ 1284 w 3608"/>
              <a:gd name="T45" fmla="*/ 2274 h 3588"/>
              <a:gd name="T46" fmla="*/ 1216 w 3608"/>
              <a:gd name="T47" fmla="*/ 2274 h 3588"/>
              <a:gd name="T48" fmla="*/ 1090 w 3608"/>
              <a:gd name="T49" fmla="*/ 2282 h 3588"/>
              <a:gd name="T50" fmla="*/ 970 w 3608"/>
              <a:gd name="T51" fmla="*/ 2296 h 3588"/>
              <a:gd name="T52" fmla="*/ 860 w 3608"/>
              <a:gd name="T53" fmla="*/ 2316 h 3588"/>
              <a:gd name="T54" fmla="*/ 760 w 3608"/>
              <a:gd name="T55" fmla="*/ 2342 h 3588"/>
              <a:gd name="T56" fmla="*/ 666 w 3608"/>
              <a:gd name="T57" fmla="*/ 2374 h 3588"/>
              <a:gd name="T58" fmla="*/ 582 w 3608"/>
              <a:gd name="T59" fmla="*/ 2410 h 3588"/>
              <a:gd name="T60" fmla="*/ 504 w 3608"/>
              <a:gd name="T61" fmla="*/ 2452 h 3588"/>
              <a:gd name="T62" fmla="*/ 432 w 3608"/>
              <a:gd name="T63" fmla="*/ 2498 h 3588"/>
              <a:gd name="T64" fmla="*/ 370 w 3608"/>
              <a:gd name="T65" fmla="*/ 2548 h 3588"/>
              <a:gd name="T66" fmla="*/ 312 w 3608"/>
              <a:gd name="T67" fmla="*/ 2602 h 3588"/>
              <a:gd name="T68" fmla="*/ 260 w 3608"/>
              <a:gd name="T69" fmla="*/ 2656 h 3588"/>
              <a:gd name="T70" fmla="*/ 216 w 3608"/>
              <a:gd name="T71" fmla="*/ 2714 h 3588"/>
              <a:gd name="T72" fmla="*/ 176 w 3608"/>
              <a:gd name="T73" fmla="*/ 2774 h 3588"/>
              <a:gd name="T74" fmla="*/ 126 w 3608"/>
              <a:gd name="T75" fmla="*/ 2866 h 3588"/>
              <a:gd name="T76" fmla="*/ 74 w 3608"/>
              <a:gd name="T77" fmla="*/ 2990 h 3588"/>
              <a:gd name="T78" fmla="*/ 38 w 3608"/>
              <a:gd name="T79" fmla="*/ 3110 h 3588"/>
              <a:gd name="T80" fmla="*/ 16 w 3608"/>
              <a:gd name="T81" fmla="*/ 3228 h 3588"/>
              <a:gd name="T82" fmla="*/ 4 w 3608"/>
              <a:gd name="T83" fmla="*/ 3334 h 3588"/>
              <a:gd name="T84" fmla="*/ 0 w 3608"/>
              <a:gd name="T85" fmla="*/ 3426 h 3588"/>
              <a:gd name="T86" fmla="*/ 4 w 3608"/>
              <a:gd name="T87" fmla="*/ 3532 h 3588"/>
              <a:gd name="T88" fmla="*/ 8 w 3608"/>
              <a:gd name="T89" fmla="*/ 3588 h 3588"/>
              <a:gd name="T90" fmla="*/ 3608 w 3608"/>
              <a:gd name="T91" fmla="*/ 0 h 3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08" h="3588">
                <a:moveTo>
                  <a:pt x="2540" y="0"/>
                </a:moveTo>
                <a:lnTo>
                  <a:pt x="2540" y="0"/>
                </a:lnTo>
                <a:lnTo>
                  <a:pt x="2542" y="26"/>
                </a:lnTo>
                <a:lnTo>
                  <a:pt x="2546" y="98"/>
                </a:lnTo>
                <a:lnTo>
                  <a:pt x="2548" y="210"/>
                </a:lnTo>
                <a:lnTo>
                  <a:pt x="2550" y="280"/>
                </a:lnTo>
                <a:lnTo>
                  <a:pt x="2550" y="356"/>
                </a:lnTo>
                <a:lnTo>
                  <a:pt x="2548" y="440"/>
                </a:lnTo>
                <a:lnTo>
                  <a:pt x="2544" y="530"/>
                </a:lnTo>
                <a:lnTo>
                  <a:pt x="2536" y="624"/>
                </a:lnTo>
                <a:lnTo>
                  <a:pt x="2528" y="722"/>
                </a:lnTo>
                <a:lnTo>
                  <a:pt x="2516" y="824"/>
                </a:lnTo>
                <a:lnTo>
                  <a:pt x="2502" y="928"/>
                </a:lnTo>
                <a:lnTo>
                  <a:pt x="2484" y="1034"/>
                </a:lnTo>
                <a:lnTo>
                  <a:pt x="2460" y="1142"/>
                </a:lnTo>
                <a:lnTo>
                  <a:pt x="2434" y="1248"/>
                </a:lnTo>
                <a:lnTo>
                  <a:pt x="2418" y="1300"/>
                </a:lnTo>
                <a:lnTo>
                  <a:pt x="2402" y="1354"/>
                </a:lnTo>
                <a:lnTo>
                  <a:pt x="2386" y="1406"/>
                </a:lnTo>
                <a:lnTo>
                  <a:pt x="2366" y="1458"/>
                </a:lnTo>
                <a:lnTo>
                  <a:pt x="2346" y="1510"/>
                </a:lnTo>
                <a:lnTo>
                  <a:pt x="2324" y="1560"/>
                </a:lnTo>
                <a:lnTo>
                  <a:pt x="2302" y="1610"/>
                </a:lnTo>
                <a:lnTo>
                  <a:pt x="2278" y="1658"/>
                </a:lnTo>
                <a:lnTo>
                  <a:pt x="2252" y="1706"/>
                </a:lnTo>
                <a:lnTo>
                  <a:pt x="2224" y="1752"/>
                </a:lnTo>
                <a:lnTo>
                  <a:pt x="2196" y="1796"/>
                </a:lnTo>
                <a:lnTo>
                  <a:pt x="2164" y="1840"/>
                </a:lnTo>
                <a:lnTo>
                  <a:pt x="2132" y="1882"/>
                </a:lnTo>
                <a:lnTo>
                  <a:pt x="2098" y="1924"/>
                </a:lnTo>
                <a:lnTo>
                  <a:pt x="2062" y="1962"/>
                </a:lnTo>
                <a:lnTo>
                  <a:pt x="2024" y="2000"/>
                </a:lnTo>
                <a:lnTo>
                  <a:pt x="1986" y="2036"/>
                </a:lnTo>
                <a:lnTo>
                  <a:pt x="1944" y="2068"/>
                </a:lnTo>
                <a:lnTo>
                  <a:pt x="1900" y="2100"/>
                </a:lnTo>
                <a:lnTo>
                  <a:pt x="1856" y="2128"/>
                </a:lnTo>
                <a:lnTo>
                  <a:pt x="1808" y="2156"/>
                </a:lnTo>
                <a:lnTo>
                  <a:pt x="1758" y="2180"/>
                </a:lnTo>
                <a:lnTo>
                  <a:pt x="1708" y="2202"/>
                </a:lnTo>
                <a:lnTo>
                  <a:pt x="1654" y="2220"/>
                </a:lnTo>
                <a:lnTo>
                  <a:pt x="1598" y="2238"/>
                </a:lnTo>
                <a:lnTo>
                  <a:pt x="1540" y="2250"/>
                </a:lnTo>
                <a:lnTo>
                  <a:pt x="1480" y="2262"/>
                </a:lnTo>
                <a:lnTo>
                  <a:pt x="1416" y="2268"/>
                </a:lnTo>
                <a:lnTo>
                  <a:pt x="1352" y="2274"/>
                </a:lnTo>
                <a:lnTo>
                  <a:pt x="1284" y="2274"/>
                </a:lnTo>
                <a:lnTo>
                  <a:pt x="1284" y="2274"/>
                </a:lnTo>
                <a:lnTo>
                  <a:pt x="1216" y="2274"/>
                </a:lnTo>
                <a:lnTo>
                  <a:pt x="1152" y="2278"/>
                </a:lnTo>
                <a:lnTo>
                  <a:pt x="1090" y="2282"/>
                </a:lnTo>
                <a:lnTo>
                  <a:pt x="1028" y="2288"/>
                </a:lnTo>
                <a:lnTo>
                  <a:pt x="970" y="2296"/>
                </a:lnTo>
                <a:lnTo>
                  <a:pt x="914" y="2304"/>
                </a:lnTo>
                <a:lnTo>
                  <a:pt x="860" y="2316"/>
                </a:lnTo>
                <a:lnTo>
                  <a:pt x="810" y="2328"/>
                </a:lnTo>
                <a:lnTo>
                  <a:pt x="760" y="2342"/>
                </a:lnTo>
                <a:lnTo>
                  <a:pt x="712" y="2358"/>
                </a:lnTo>
                <a:lnTo>
                  <a:pt x="666" y="2374"/>
                </a:lnTo>
                <a:lnTo>
                  <a:pt x="622" y="2392"/>
                </a:lnTo>
                <a:lnTo>
                  <a:pt x="582" y="2410"/>
                </a:lnTo>
                <a:lnTo>
                  <a:pt x="542" y="2432"/>
                </a:lnTo>
                <a:lnTo>
                  <a:pt x="504" y="2452"/>
                </a:lnTo>
                <a:lnTo>
                  <a:pt x="468" y="2476"/>
                </a:lnTo>
                <a:lnTo>
                  <a:pt x="432" y="2498"/>
                </a:lnTo>
                <a:lnTo>
                  <a:pt x="400" y="2524"/>
                </a:lnTo>
                <a:lnTo>
                  <a:pt x="370" y="2548"/>
                </a:lnTo>
                <a:lnTo>
                  <a:pt x="340" y="2574"/>
                </a:lnTo>
                <a:lnTo>
                  <a:pt x="312" y="2602"/>
                </a:lnTo>
                <a:lnTo>
                  <a:pt x="286" y="2628"/>
                </a:lnTo>
                <a:lnTo>
                  <a:pt x="260" y="2656"/>
                </a:lnTo>
                <a:lnTo>
                  <a:pt x="238" y="2686"/>
                </a:lnTo>
                <a:lnTo>
                  <a:pt x="216" y="2714"/>
                </a:lnTo>
                <a:lnTo>
                  <a:pt x="194" y="2744"/>
                </a:lnTo>
                <a:lnTo>
                  <a:pt x="176" y="2774"/>
                </a:lnTo>
                <a:lnTo>
                  <a:pt x="158" y="2804"/>
                </a:lnTo>
                <a:lnTo>
                  <a:pt x="126" y="2866"/>
                </a:lnTo>
                <a:lnTo>
                  <a:pt x="98" y="2928"/>
                </a:lnTo>
                <a:lnTo>
                  <a:pt x="74" y="2990"/>
                </a:lnTo>
                <a:lnTo>
                  <a:pt x="54" y="3050"/>
                </a:lnTo>
                <a:lnTo>
                  <a:pt x="38" y="3110"/>
                </a:lnTo>
                <a:lnTo>
                  <a:pt x="26" y="3170"/>
                </a:lnTo>
                <a:lnTo>
                  <a:pt x="16" y="3228"/>
                </a:lnTo>
                <a:lnTo>
                  <a:pt x="10" y="3282"/>
                </a:lnTo>
                <a:lnTo>
                  <a:pt x="4" y="3334"/>
                </a:lnTo>
                <a:lnTo>
                  <a:pt x="2" y="3382"/>
                </a:lnTo>
                <a:lnTo>
                  <a:pt x="0" y="3426"/>
                </a:lnTo>
                <a:lnTo>
                  <a:pt x="0" y="3466"/>
                </a:lnTo>
                <a:lnTo>
                  <a:pt x="4" y="3532"/>
                </a:lnTo>
                <a:lnTo>
                  <a:pt x="6" y="3574"/>
                </a:lnTo>
                <a:lnTo>
                  <a:pt x="8" y="3588"/>
                </a:lnTo>
                <a:lnTo>
                  <a:pt x="3608" y="3588"/>
                </a:lnTo>
                <a:lnTo>
                  <a:pt x="3608" y="0"/>
                </a:lnTo>
                <a:lnTo>
                  <a:pt x="2540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73442E33-5C65-45E3-93D3-E5027B133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B6B53E28-C1E6-4FBC-9601-6FDA8FB61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310" y="346492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9C69D3DB-42E4-4377-8B87-F16560E8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439738"/>
            <a:ext cx="1748877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300" b="1" dirty="0" err="1" smtClean="0">
                <a:solidFill>
                  <a:srgbClr val="00643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느낀점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08576A95-5EA1-4627-884F-471CA9EA1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42913"/>
            <a:ext cx="9385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001FA7DF-D967-4625-A6BF-547F1461EF2A}"/>
              </a:ext>
            </a:extLst>
          </p:cNvPr>
          <p:cNvSpPr>
            <a:spLocks/>
          </p:cNvSpPr>
          <p:nvPr/>
        </p:nvSpPr>
        <p:spPr bwMode="auto">
          <a:xfrm>
            <a:off x="694366" y="1182501"/>
            <a:ext cx="2381250" cy="2238375"/>
          </a:xfrm>
          <a:custGeom>
            <a:avLst/>
            <a:gdLst>
              <a:gd name="T0" fmla="*/ 1170 w 1172"/>
              <a:gd name="T1" fmla="*/ 532 h 1172"/>
              <a:gd name="T2" fmla="*/ 1156 w 1172"/>
              <a:gd name="T3" fmla="*/ 450 h 1172"/>
              <a:gd name="T4" fmla="*/ 1132 w 1172"/>
              <a:gd name="T5" fmla="*/ 372 h 1172"/>
              <a:gd name="T6" fmla="*/ 1110 w 1172"/>
              <a:gd name="T7" fmla="*/ 322 h 1172"/>
              <a:gd name="T8" fmla="*/ 1068 w 1172"/>
              <a:gd name="T9" fmla="*/ 250 h 1172"/>
              <a:gd name="T10" fmla="*/ 988 w 1172"/>
              <a:gd name="T11" fmla="*/ 336 h 1172"/>
              <a:gd name="T12" fmla="*/ 1028 w 1172"/>
              <a:gd name="T13" fmla="*/ 408 h 1172"/>
              <a:gd name="T14" fmla="*/ 976 w 1172"/>
              <a:gd name="T15" fmla="*/ 310 h 1172"/>
              <a:gd name="T16" fmla="*/ 948 w 1172"/>
              <a:gd name="T17" fmla="*/ 216 h 1172"/>
              <a:gd name="T18" fmla="*/ 934 w 1172"/>
              <a:gd name="T19" fmla="*/ 114 h 1172"/>
              <a:gd name="T20" fmla="*/ 816 w 1172"/>
              <a:gd name="T21" fmla="*/ 46 h 1172"/>
              <a:gd name="T22" fmla="*/ 682 w 1172"/>
              <a:gd name="T23" fmla="*/ 8 h 1172"/>
              <a:gd name="T24" fmla="*/ 586 w 1172"/>
              <a:gd name="T25" fmla="*/ 0 h 1172"/>
              <a:gd name="T26" fmla="*/ 496 w 1172"/>
              <a:gd name="T27" fmla="*/ 6 h 1172"/>
              <a:gd name="T28" fmla="*/ 412 w 1172"/>
              <a:gd name="T29" fmla="*/ 26 h 1172"/>
              <a:gd name="T30" fmla="*/ 332 w 1172"/>
              <a:gd name="T31" fmla="*/ 58 h 1172"/>
              <a:gd name="T32" fmla="*/ 258 w 1172"/>
              <a:gd name="T33" fmla="*/ 100 h 1172"/>
              <a:gd name="T34" fmla="*/ 192 w 1172"/>
              <a:gd name="T35" fmla="*/ 152 h 1172"/>
              <a:gd name="T36" fmla="*/ 134 w 1172"/>
              <a:gd name="T37" fmla="*/ 212 h 1172"/>
              <a:gd name="T38" fmla="*/ 86 w 1172"/>
              <a:gd name="T39" fmla="*/ 282 h 1172"/>
              <a:gd name="T40" fmla="*/ 46 w 1172"/>
              <a:gd name="T41" fmla="*/ 358 h 1172"/>
              <a:gd name="T42" fmla="*/ 18 w 1172"/>
              <a:gd name="T43" fmla="*/ 438 h 1172"/>
              <a:gd name="T44" fmla="*/ 4 w 1172"/>
              <a:gd name="T45" fmla="*/ 526 h 1172"/>
              <a:gd name="T46" fmla="*/ 0 w 1172"/>
              <a:gd name="T47" fmla="*/ 586 h 1172"/>
              <a:gd name="T48" fmla="*/ 6 w 1172"/>
              <a:gd name="T49" fmla="*/ 674 h 1172"/>
              <a:gd name="T50" fmla="*/ 26 w 1172"/>
              <a:gd name="T51" fmla="*/ 760 h 1172"/>
              <a:gd name="T52" fmla="*/ 58 w 1172"/>
              <a:gd name="T53" fmla="*/ 840 h 1172"/>
              <a:gd name="T54" fmla="*/ 100 w 1172"/>
              <a:gd name="T55" fmla="*/ 912 h 1172"/>
              <a:gd name="T56" fmla="*/ 152 w 1172"/>
              <a:gd name="T57" fmla="*/ 980 h 1172"/>
              <a:gd name="T58" fmla="*/ 214 w 1172"/>
              <a:gd name="T59" fmla="*/ 1038 h 1172"/>
              <a:gd name="T60" fmla="*/ 282 w 1172"/>
              <a:gd name="T61" fmla="*/ 1086 h 1172"/>
              <a:gd name="T62" fmla="*/ 358 w 1172"/>
              <a:gd name="T63" fmla="*/ 1126 h 1172"/>
              <a:gd name="T64" fmla="*/ 440 w 1172"/>
              <a:gd name="T65" fmla="*/ 1152 h 1172"/>
              <a:gd name="T66" fmla="*/ 526 w 1172"/>
              <a:gd name="T67" fmla="*/ 1168 h 1172"/>
              <a:gd name="T68" fmla="*/ 586 w 1172"/>
              <a:gd name="T69" fmla="*/ 1172 h 1172"/>
              <a:gd name="T70" fmla="*/ 676 w 1172"/>
              <a:gd name="T71" fmla="*/ 1164 h 1172"/>
              <a:gd name="T72" fmla="*/ 760 w 1172"/>
              <a:gd name="T73" fmla="*/ 1144 h 1172"/>
              <a:gd name="T74" fmla="*/ 840 w 1172"/>
              <a:gd name="T75" fmla="*/ 1114 h 1172"/>
              <a:gd name="T76" fmla="*/ 914 w 1172"/>
              <a:gd name="T77" fmla="*/ 1072 h 1172"/>
              <a:gd name="T78" fmla="*/ 980 w 1172"/>
              <a:gd name="T79" fmla="*/ 1020 h 1172"/>
              <a:gd name="T80" fmla="*/ 1038 w 1172"/>
              <a:gd name="T81" fmla="*/ 958 h 1172"/>
              <a:gd name="T82" fmla="*/ 1088 w 1172"/>
              <a:gd name="T83" fmla="*/ 890 h 1172"/>
              <a:gd name="T84" fmla="*/ 1126 w 1172"/>
              <a:gd name="T85" fmla="*/ 814 h 1172"/>
              <a:gd name="T86" fmla="*/ 1154 w 1172"/>
              <a:gd name="T87" fmla="*/ 732 h 1172"/>
              <a:gd name="T88" fmla="*/ 1170 w 1172"/>
              <a:gd name="T89" fmla="*/ 646 h 1172"/>
              <a:gd name="T90" fmla="*/ 1172 w 1172"/>
              <a:gd name="T91" fmla="*/ 586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1172" y="560"/>
                </a:moveTo>
                <a:lnTo>
                  <a:pt x="1172" y="560"/>
                </a:lnTo>
                <a:lnTo>
                  <a:pt x="1170" y="532"/>
                </a:lnTo>
                <a:lnTo>
                  <a:pt x="1166" y="504"/>
                </a:lnTo>
                <a:lnTo>
                  <a:pt x="1162" y="478"/>
                </a:lnTo>
                <a:lnTo>
                  <a:pt x="1156" y="450"/>
                </a:lnTo>
                <a:lnTo>
                  <a:pt x="1150" y="424"/>
                </a:lnTo>
                <a:lnTo>
                  <a:pt x="1142" y="398"/>
                </a:lnTo>
                <a:lnTo>
                  <a:pt x="1132" y="372"/>
                </a:lnTo>
                <a:lnTo>
                  <a:pt x="1122" y="348"/>
                </a:lnTo>
                <a:lnTo>
                  <a:pt x="1122" y="348"/>
                </a:lnTo>
                <a:lnTo>
                  <a:pt x="1110" y="322"/>
                </a:lnTo>
                <a:lnTo>
                  <a:pt x="1096" y="298"/>
                </a:lnTo>
                <a:lnTo>
                  <a:pt x="1082" y="274"/>
                </a:lnTo>
                <a:lnTo>
                  <a:pt x="1068" y="250"/>
                </a:lnTo>
                <a:lnTo>
                  <a:pt x="976" y="310"/>
                </a:lnTo>
                <a:lnTo>
                  <a:pt x="976" y="310"/>
                </a:lnTo>
                <a:lnTo>
                  <a:pt x="988" y="336"/>
                </a:lnTo>
                <a:lnTo>
                  <a:pt x="1000" y="360"/>
                </a:lnTo>
                <a:lnTo>
                  <a:pt x="1014" y="384"/>
                </a:lnTo>
                <a:lnTo>
                  <a:pt x="1028" y="408"/>
                </a:lnTo>
                <a:lnTo>
                  <a:pt x="954" y="458"/>
                </a:lnTo>
                <a:lnTo>
                  <a:pt x="894" y="364"/>
                </a:lnTo>
                <a:lnTo>
                  <a:pt x="976" y="310"/>
                </a:lnTo>
                <a:lnTo>
                  <a:pt x="976" y="310"/>
                </a:lnTo>
                <a:lnTo>
                  <a:pt x="960" y="264"/>
                </a:lnTo>
                <a:lnTo>
                  <a:pt x="948" y="216"/>
                </a:lnTo>
                <a:lnTo>
                  <a:pt x="938" y="166"/>
                </a:lnTo>
                <a:lnTo>
                  <a:pt x="934" y="114"/>
                </a:lnTo>
                <a:lnTo>
                  <a:pt x="934" y="114"/>
                </a:lnTo>
                <a:lnTo>
                  <a:pt x="896" y="88"/>
                </a:lnTo>
                <a:lnTo>
                  <a:pt x="858" y="66"/>
                </a:lnTo>
                <a:lnTo>
                  <a:pt x="816" y="46"/>
                </a:lnTo>
                <a:lnTo>
                  <a:pt x="772" y="30"/>
                </a:lnTo>
                <a:lnTo>
                  <a:pt x="728" y="16"/>
                </a:lnTo>
                <a:lnTo>
                  <a:pt x="682" y="8"/>
                </a:lnTo>
                <a:lnTo>
                  <a:pt x="634" y="2"/>
                </a:lnTo>
                <a:lnTo>
                  <a:pt x="586" y="0"/>
                </a:ln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4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0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6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38"/>
                </a:lnTo>
                <a:lnTo>
                  <a:pt x="12" y="468"/>
                </a:lnTo>
                <a:lnTo>
                  <a:pt x="6" y="496"/>
                </a:lnTo>
                <a:lnTo>
                  <a:pt x="4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6"/>
                </a:lnTo>
                <a:lnTo>
                  <a:pt x="4" y="646"/>
                </a:lnTo>
                <a:lnTo>
                  <a:pt x="6" y="674"/>
                </a:lnTo>
                <a:lnTo>
                  <a:pt x="12" y="704"/>
                </a:lnTo>
                <a:lnTo>
                  <a:pt x="18" y="732"/>
                </a:lnTo>
                <a:lnTo>
                  <a:pt x="26" y="760"/>
                </a:lnTo>
                <a:lnTo>
                  <a:pt x="36" y="786"/>
                </a:lnTo>
                <a:lnTo>
                  <a:pt x="46" y="814"/>
                </a:lnTo>
                <a:lnTo>
                  <a:pt x="58" y="840"/>
                </a:lnTo>
                <a:lnTo>
                  <a:pt x="70" y="864"/>
                </a:lnTo>
                <a:lnTo>
                  <a:pt x="86" y="890"/>
                </a:lnTo>
                <a:lnTo>
                  <a:pt x="100" y="912"/>
                </a:lnTo>
                <a:lnTo>
                  <a:pt x="116" y="936"/>
                </a:lnTo>
                <a:lnTo>
                  <a:pt x="134" y="958"/>
                </a:lnTo>
                <a:lnTo>
                  <a:pt x="152" y="980"/>
                </a:lnTo>
                <a:lnTo>
                  <a:pt x="172" y="1000"/>
                </a:lnTo>
                <a:lnTo>
                  <a:pt x="192" y="1020"/>
                </a:lnTo>
                <a:lnTo>
                  <a:pt x="214" y="1038"/>
                </a:lnTo>
                <a:lnTo>
                  <a:pt x="236" y="1054"/>
                </a:lnTo>
                <a:lnTo>
                  <a:pt x="258" y="1072"/>
                </a:lnTo>
                <a:lnTo>
                  <a:pt x="282" y="1086"/>
                </a:lnTo>
                <a:lnTo>
                  <a:pt x="306" y="1100"/>
                </a:lnTo>
                <a:lnTo>
                  <a:pt x="332" y="1114"/>
                </a:lnTo>
                <a:lnTo>
                  <a:pt x="358" y="1126"/>
                </a:lnTo>
                <a:lnTo>
                  <a:pt x="384" y="1136"/>
                </a:lnTo>
                <a:lnTo>
                  <a:pt x="412" y="1144"/>
                </a:lnTo>
                <a:lnTo>
                  <a:pt x="440" y="1152"/>
                </a:lnTo>
                <a:lnTo>
                  <a:pt x="468" y="1160"/>
                </a:lnTo>
                <a:lnTo>
                  <a:pt x="496" y="1164"/>
                </a:lnTo>
                <a:lnTo>
                  <a:pt x="526" y="1168"/>
                </a:lnTo>
                <a:lnTo>
                  <a:pt x="556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2"/>
                </a:lnTo>
                <a:lnTo>
                  <a:pt x="760" y="1144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4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2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6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70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60"/>
                </a:lnTo>
                <a:lnTo>
                  <a:pt x="1172" y="560"/>
                </a:lnTo>
                <a:close/>
              </a:path>
            </a:pathLst>
          </a:custGeom>
          <a:solidFill>
            <a:srgbClr val="0079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1BFE2E4-40B2-49F4-874F-3108987E27A9}"/>
              </a:ext>
            </a:extLst>
          </p:cNvPr>
          <p:cNvSpPr>
            <a:spLocks/>
          </p:cNvSpPr>
          <p:nvPr/>
        </p:nvSpPr>
        <p:spPr bwMode="auto">
          <a:xfrm>
            <a:off x="3367495" y="1143130"/>
            <a:ext cx="2344658" cy="2283355"/>
          </a:xfrm>
          <a:custGeom>
            <a:avLst/>
            <a:gdLst>
              <a:gd name="T0" fmla="*/ 1170 w 1172"/>
              <a:gd name="T1" fmla="*/ 532 h 1172"/>
              <a:gd name="T2" fmla="*/ 1156 w 1172"/>
              <a:gd name="T3" fmla="*/ 448 h 1172"/>
              <a:gd name="T4" fmla="*/ 1130 w 1172"/>
              <a:gd name="T5" fmla="*/ 368 h 1172"/>
              <a:gd name="T6" fmla="*/ 1108 w 1172"/>
              <a:gd name="T7" fmla="*/ 316 h 1172"/>
              <a:gd name="T8" fmla="*/ 1064 w 1172"/>
              <a:gd name="T9" fmla="*/ 246 h 1172"/>
              <a:gd name="T10" fmla="*/ 986 w 1172"/>
              <a:gd name="T11" fmla="*/ 330 h 1172"/>
              <a:gd name="T12" fmla="*/ 1026 w 1172"/>
              <a:gd name="T13" fmla="*/ 404 h 1172"/>
              <a:gd name="T14" fmla="*/ 974 w 1172"/>
              <a:gd name="T15" fmla="*/ 304 h 1172"/>
              <a:gd name="T16" fmla="*/ 946 w 1172"/>
              <a:gd name="T17" fmla="*/ 212 h 1172"/>
              <a:gd name="T18" fmla="*/ 934 w 1172"/>
              <a:gd name="T19" fmla="*/ 114 h 1172"/>
              <a:gd name="T20" fmla="*/ 816 w 1172"/>
              <a:gd name="T21" fmla="*/ 46 h 1172"/>
              <a:gd name="T22" fmla="*/ 682 w 1172"/>
              <a:gd name="T23" fmla="*/ 8 h 1172"/>
              <a:gd name="T24" fmla="*/ 586 w 1172"/>
              <a:gd name="T25" fmla="*/ 0 h 1172"/>
              <a:gd name="T26" fmla="*/ 452 w 1172"/>
              <a:gd name="T27" fmla="*/ 14 h 1172"/>
              <a:gd name="T28" fmla="*/ 330 w 1172"/>
              <a:gd name="T29" fmla="*/ 58 h 1172"/>
              <a:gd name="T30" fmla="*/ 256 w 1172"/>
              <a:gd name="T31" fmla="*/ 102 h 1172"/>
              <a:gd name="T32" fmla="*/ 248 w 1172"/>
              <a:gd name="T33" fmla="*/ 184 h 1172"/>
              <a:gd name="T34" fmla="*/ 230 w 1172"/>
              <a:gd name="T35" fmla="*/ 262 h 1172"/>
              <a:gd name="T36" fmla="*/ 290 w 1172"/>
              <a:gd name="T37" fmla="*/ 364 h 1172"/>
              <a:gd name="T38" fmla="*/ 54 w 1172"/>
              <a:gd name="T39" fmla="*/ 342 h 1172"/>
              <a:gd name="T40" fmla="*/ 32 w 1172"/>
              <a:gd name="T41" fmla="*/ 396 h 1172"/>
              <a:gd name="T42" fmla="*/ 10 w 1172"/>
              <a:gd name="T43" fmla="*/ 482 h 1172"/>
              <a:gd name="T44" fmla="*/ 0 w 1172"/>
              <a:gd name="T45" fmla="*/ 574 h 1172"/>
              <a:gd name="T46" fmla="*/ 0 w 1172"/>
              <a:gd name="T47" fmla="*/ 586 h 1172"/>
              <a:gd name="T48" fmla="*/ 6 w 1172"/>
              <a:gd name="T49" fmla="*/ 674 h 1172"/>
              <a:gd name="T50" fmla="*/ 26 w 1172"/>
              <a:gd name="T51" fmla="*/ 760 h 1172"/>
              <a:gd name="T52" fmla="*/ 58 w 1172"/>
              <a:gd name="T53" fmla="*/ 840 h 1172"/>
              <a:gd name="T54" fmla="*/ 100 w 1172"/>
              <a:gd name="T55" fmla="*/ 912 h 1172"/>
              <a:gd name="T56" fmla="*/ 152 w 1172"/>
              <a:gd name="T57" fmla="*/ 980 h 1172"/>
              <a:gd name="T58" fmla="*/ 214 w 1172"/>
              <a:gd name="T59" fmla="*/ 1038 h 1172"/>
              <a:gd name="T60" fmla="*/ 282 w 1172"/>
              <a:gd name="T61" fmla="*/ 1086 h 1172"/>
              <a:gd name="T62" fmla="*/ 358 w 1172"/>
              <a:gd name="T63" fmla="*/ 1126 h 1172"/>
              <a:gd name="T64" fmla="*/ 440 w 1172"/>
              <a:gd name="T65" fmla="*/ 1152 h 1172"/>
              <a:gd name="T66" fmla="*/ 526 w 1172"/>
              <a:gd name="T67" fmla="*/ 1168 h 1172"/>
              <a:gd name="T68" fmla="*/ 586 w 1172"/>
              <a:gd name="T69" fmla="*/ 1172 h 1172"/>
              <a:gd name="T70" fmla="*/ 676 w 1172"/>
              <a:gd name="T71" fmla="*/ 1164 h 1172"/>
              <a:gd name="T72" fmla="*/ 760 w 1172"/>
              <a:gd name="T73" fmla="*/ 1144 h 1172"/>
              <a:gd name="T74" fmla="*/ 840 w 1172"/>
              <a:gd name="T75" fmla="*/ 1114 h 1172"/>
              <a:gd name="T76" fmla="*/ 914 w 1172"/>
              <a:gd name="T77" fmla="*/ 1072 h 1172"/>
              <a:gd name="T78" fmla="*/ 980 w 1172"/>
              <a:gd name="T79" fmla="*/ 1020 h 1172"/>
              <a:gd name="T80" fmla="*/ 1038 w 1172"/>
              <a:gd name="T81" fmla="*/ 958 h 1172"/>
              <a:gd name="T82" fmla="*/ 1088 w 1172"/>
              <a:gd name="T83" fmla="*/ 890 h 1172"/>
              <a:gd name="T84" fmla="*/ 1126 w 1172"/>
              <a:gd name="T85" fmla="*/ 814 h 1172"/>
              <a:gd name="T86" fmla="*/ 1154 w 1172"/>
              <a:gd name="T87" fmla="*/ 732 h 1172"/>
              <a:gd name="T88" fmla="*/ 1170 w 1172"/>
              <a:gd name="T89" fmla="*/ 646 h 1172"/>
              <a:gd name="T90" fmla="*/ 1172 w 1172"/>
              <a:gd name="T91" fmla="*/ 586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1172" y="560"/>
                </a:moveTo>
                <a:lnTo>
                  <a:pt x="1172" y="560"/>
                </a:lnTo>
                <a:lnTo>
                  <a:pt x="1170" y="532"/>
                </a:lnTo>
                <a:lnTo>
                  <a:pt x="1166" y="504"/>
                </a:lnTo>
                <a:lnTo>
                  <a:pt x="1162" y="476"/>
                </a:lnTo>
                <a:lnTo>
                  <a:pt x="1156" y="448"/>
                </a:lnTo>
                <a:lnTo>
                  <a:pt x="1148" y="420"/>
                </a:lnTo>
                <a:lnTo>
                  <a:pt x="1140" y="394"/>
                </a:lnTo>
                <a:lnTo>
                  <a:pt x="1130" y="368"/>
                </a:lnTo>
                <a:lnTo>
                  <a:pt x="1120" y="342"/>
                </a:lnTo>
                <a:lnTo>
                  <a:pt x="1120" y="342"/>
                </a:lnTo>
                <a:lnTo>
                  <a:pt x="1108" y="316"/>
                </a:lnTo>
                <a:lnTo>
                  <a:pt x="1094" y="292"/>
                </a:lnTo>
                <a:lnTo>
                  <a:pt x="1080" y="268"/>
                </a:lnTo>
                <a:lnTo>
                  <a:pt x="1064" y="246"/>
                </a:lnTo>
                <a:lnTo>
                  <a:pt x="974" y="304"/>
                </a:lnTo>
                <a:lnTo>
                  <a:pt x="974" y="304"/>
                </a:lnTo>
                <a:lnTo>
                  <a:pt x="986" y="330"/>
                </a:lnTo>
                <a:lnTo>
                  <a:pt x="998" y="356"/>
                </a:lnTo>
                <a:lnTo>
                  <a:pt x="1010" y="380"/>
                </a:lnTo>
                <a:lnTo>
                  <a:pt x="1026" y="404"/>
                </a:lnTo>
                <a:lnTo>
                  <a:pt x="944" y="458"/>
                </a:lnTo>
                <a:lnTo>
                  <a:pt x="884" y="364"/>
                </a:lnTo>
                <a:lnTo>
                  <a:pt x="974" y="304"/>
                </a:lnTo>
                <a:lnTo>
                  <a:pt x="974" y="304"/>
                </a:lnTo>
                <a:lnTo>
                  <a:pt x="958" y="260"/>
                </a:lnTo>
                <a:lnTo>
                  <a:pt x="946" y="212"/>
                </a:lnTo>
                <a:lnTo>
                  <a:pt x="938" y="164"/>
                </a:lnTo>
                <a:lnTo>
                  <a:pt x="934" y="114"/>
                </a:lnTo>
                <a:lnTo>
                  <a:pt x="934" y="114"/>
                </a:lnTo>
                <a:lnTo>
                  <a:pt x="896" y="88"/>
                </a:lnTo>
                <a:lnTo>
                  <a:pt x="858" y="66"/>
                </a:lnTo>
                <a:lnTo>
                  <a:pt x="816" y="46"/>
                </a:lnTo>
                <a:lnTo>
                  <a:pt x="772" y="30"/>
                </a:lnTo>
                <a:lnTo>
                  <a:pt x="728" y="16"/>
                </a:lnTo>
                <a:lnTo>
                  <a:pt x="682" y="8"/>
                </a:lnTo>
                <a:lnTo>
                  <a:pt x="634" y="2"/>
                </a:lnTo>
                <a:lnTo>
                  <a:pt x="586" y="0"/>
                </a:lnTo>
                <a:lnTo>
                  <a:pt x="586" y="0"/>
                </a:lnTo>
                <a:lnTo>
                  <a:pt x="540" y="2"/>
                </a:lnTo>
                <a:lnTo>
                  <a:pt x="496" y="6"/>
                </a:lnTo>
                <a:lnTo>
                  <a:pt x="452" y="14"/>
                </a:lnTo>
                <a:lnTo>
                  <a:pt x="410" y="26"/>
                </a:lnTo>
                <a:lnTo>
                  <a:pt x="370" y="40"/>
                </a:lnTo>
                <a:lnTo>
                  <a:pt x="330" y="58"/>
                </a:lnTo>
                <a:lnTo>
                  <a:pt x="292" y="78"/>
                </a:lnTo>
                <a:lnTo>
                  <a:pt x="256" y="102"/>
                </a:lnTo>
                <a:lnTo>
                  <a:pt x="256" y="102"/>
                </a:lnTo>
                <a:lnTo>
                  <a:pt x="254" y="130"/>
                </a:lnTo>
                <a:lnTo>
                  <a:pt x="252" y="156"/>
                </a:lnTo>
                <a:lnTo>
                  <a:pt x="248" y="184"/>
                </a:lnTo>
                <a:lnTo>
                  <a:pt x="244" y="210"/>
                </a:lnTo>
                <a:lnTo>
                  <a:pt x="238" y="238"/>
                </a:lnTo>
                <a:lnTo>
                  <a:pt x="230" y="262"/>
                </a:lnTo>
                <a:lnTo>
                  <a:pt x="222" y="288"/>
                </a:lnTo>
                <a:lnTo>
                  <a:pt x="212" y="314"/>
                </a:lnTo>
                <a:lnTo>
                  <a:pt x="290" y="364"/>
                </a:lnTo>
                <a:lnTo>
                  <a:pt x="230" y="458"/>
                </a:lnTo>
                <a:lnTo>
                  <a:pt x="160" y="412"/>
                </a:lnTo>
                <a:lnTo>
                  <a:pt x="54" y="342"/>
                </a:lnTo>
                <a:lnTo>
                  <a:pt x="54" y="342"/>
                </a:lnTo>
                <a:lnTo>
                  <a:pt x="42" y="368"/>
                </a:lnTo>
                <a:lnTo>
                  <a:pt x="32" y="396"/>
                </a:lnTo>
                <a:lnTo>
                  <a:pt x="22" y="424"/>
                </a:lnTo>
                <a:lnTo>
                  <a:pt x="16" y="452"/>
                </a:lnTo>
                <a:lnTo>
                  <a:pt x="10" y="482"/>
                </a:lnTo>
                <a:lnTo>
                  <a:pt x="4" y="512"/>
                </a:lnTo>
                <a:lnTo>
                  <a:pt x="2" y="542"/>
                </a:lnTo>
                <a:lnTo>
                  <a:pt x="0" y="574"/>
                </a:lnTo>
                <a:lnTo>
                  <a:pt x="0" y="574"/>
                </a:lnTo>
                <a:lnTo>
                  <a:pt x="0" y="586"/>
                </a:lnTo>
                <a:lnTo>
                  <a:pt x="0" y="586"/>
                </a:lnTo>
                <a:lnTo>
                  <a:pt x="0" y="616"/>
                </a:lnTo>
                <a:lnTo>
                  <a:pt x="4" y="646"/>
                </a:lnTo>
                <a:lnTo>
                  <a:pt x="6" y="674"/>
                </a:lnTo>
                <a:lnTo>
                  <a:pt x="12" y="704"/>
                </a:lnTo>
                <a:lnTo>
                  <a:pt x="18" y="732"/>
                </a:lnTo>
                <a:lnTo>
                  <a:pt x="26" y="760"/>
                </a:lnTo>
                <a:lnTo>
                  <a:pt x="36" y="786"/>
                </a:lnTo>
                <a:lnTo>
                  <a:pt x="46" y="814"/>
                </a:lnTo>
                <a:lnTo>
                  <a:pt x="58" y="840"/>
                </a:lnTo>
                <a:lnTo>
                  <a:pt x="70" y="864"/>
                </a:lnTo>
                <a:lnTo>
                  <a:pt x="84" y="890"/>
                </a:lnTo>
                <a:lnTo>
                  <a:pt x="100" y="912"/>
                </a:lnTo>
                <a:lnTo>
                  <a:pt x="116" y="936"/>
                </a:lnTo>
                <a:lnTo>
                  <a:pt x="134" y="958"/>
                </a:lnTo>
                <a:lnTo>
                  <a:pt x="152" y="980"/>
                </a:lnTo>
                <a:lnTo>
                  <a:pt x="172" y="1000"/>
                </a:lnTo>
                <a:lnTo>
                  <a:pt x="192" y="1020"/>
                </a:lnTo>
                <a:lnTo>
                  <a:pt x="214" y="1038"/>
                </a:lnTo>
                <a:lnTo>
                  <a:pt x="236" y="1054"/>
                </a:lnTo>
                <a:lnTo>
                  <a:pt x="258" y="1072"/>
                </a:lnTo>
                <a:lnTo>
                  <a:pt x="282" y="1086"/>
                </a:lnTo>
                <a:lnTo>
                  <a:pt x="306" y="1100"/>
                </a:lnTo>
                <a:lnTo>
                  <a:pt x="332" y="1114"/>
                </a:lnTo>
                <a:lnTo>
                  <a:pt x="358" y="1126"/>
                </a:lnTo>
                <a:lnTo>
                  <a:pt x="384" y="1136"/>
                </a:lnTo>
                <a:lnTo>
                  <a:pt x="412" y="1144"/>
                </a:lnTo>
                <a:lnTo>
                  <a:pt x="440" y="1152"/>
                </a:lnTo>
                <a:lnTo>
                  <a:pt x="468" y="1160"/>
                </a:lnTo>
                <a:lnTo>
                  <a:pt x="496" y="1164"/>
                </a:lnTo>
                <a:lnTo>
                  <a:pt x="526" y="1168"/>
                </a:lnTo>
                <a:lnTo>
                  <a:pt x="556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2"/>
                </a:lnTo>
                <a:lnTo>
                  <a:pt x="760" y="1144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4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2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6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70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60"/>
                </a:lnTo>
                <a:lnTo>
                  <a:pt x="1172" y="560"/>
                </a:lnTo>
                <a:close/>
              </a:path>
            </a:pathLst>
          </a:custGeom>
          <a:solidFill>
            <a:srgbClr val="FFA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7DB6F3EE-85F6-4D9A-B4CB-5E179D3417B6}"/>
              </a:ext>
            </a:extLst>
          </p:cNvPr>
          <p:cNvSpPr>
            <a:spLocks/>
          </p:cNvSpPr>
          <p:nvPr/>
        </p:nvSpPr>
        <p:spPr bwMode="auto">
          <a:xfrm>
            <a:off x="1867034" y="3257320"/>
            <a:ext cx="2526545" cy="2225603"/>
          </a:xfrm>
          <a:custGeom>
            <a:avLst/>
            <a:gdLst>
              <a:gd name="T0" fmla="*/ 556 w 1172"/>
              <a:gd name="T1" fmla="*/ 0 h 1172"/>
              <a:gd name="T2" fmla="*/ 468 w 1172"/>
              <a:gd name="T3" fmla="*/ 12 h 1172"/>
              <a:gd name="T4" fmla="*/ 384 w 1172"/>
              <a:gd name="T5" fmla="*/ 36 h 1172"/>
              <a:gd name="T6" fmla="*/ 306 w 1172"/>
              <a:gd name="T7" fmla="*/ 70 h 1172"/>
              <a:gd name="T8" fmla="*/ 236 w 1172"/>
              <a:gd name="T9" fmla="*/ 116 h 1172"/>
              <a:gd name="T10" fmla="*/ 172 w 1172"/>
              <a:gd name="T11" fmla="*/ 172 h 1172"/>
              <a:gd name="T12" fmla="*/ 116 w 1172"/>
              <a:gd name="T13" fmla="*/ 234 h 1172"/>
              <a:gd name="T14" fmla="*/ 70 w 1172"/>
              <a:gd name="T15" fmla="*/ 306 h 1172"/>
              <a:gd name="T16" fmla="*/ 36 w 1172"/>
              <a:gd name="T17" fmla="*/ 384 h 1172"/>
              <a:gd name="T18" fmla="*/ 12 w 1172"/>
              <a:gd name="T19" fmla="*/ 468 h 1172"/>
              <a:gd name="T20" fmla="*/ 0 w 1172"/>
              <a:gd name="T21" fmla="*/ 556 h 1172"/>
              <a:gd name="T22" fmla="*/ 0 w 1172"/>
              <a:gd name="T23" fmla="*/ 610 h 1172"/>
              <a:gd name="T24" fmla="*/ 14 w 1172"/>
              <a:gd name="T25" fmla="*/ 712 h 1172"/>
              <a:gd name="T26" fmla="*/ 134 w 1172"/>
              <a:gd name="T27" fmla="*/ 746 h 1172"/>
              <a:gd name="T28" fmla="*/ 188 w 1172"/>
              <a:gd name="T29" fmla="*/ 844 h 1172"/>
              <a:gd name="T30" fmla="*/ 208 w 1172"/>
              <a:gd name="T31" fmla="*/ 894 h 1172"/>
              <a:gd name="T32" fmla="*/ 228 w 1172"/>
              <a:gd name="T33" fmla="*/ 974 h 1172"/>
              <a:gd name="T34" fmla="*/ 238 w 1172"/>
              <a:gd name="T35" fmla="*/ 1056 h 1172"/>
              <a:gd name="T36" fmla="*/ 314 w 1172"/>
              <a:gd name="T37" fmla="*/ 1106 h 1172"/>
              <a:gd name="T38" fmla="*/ 444 w 1172"/>
              <a:gd name="T39" fmla="*/ 1154 h 1172"/>
              <a:gd name="T40" fmla="*/ 586 w 1172"/>
              <a:gd name="T41" fmla="*/ 1172 h 1172"/>
              <a:gd name="T42" fmla="*/ 676 w 1172"/>
              <a:gd name="T43" fmla="*/ 1164 h 1172"/>
              <a:gd name="T44" fmla="*/ 802 w 1172"/>
              <a:gd name="T45" fmla="*/ 1130 h 1172"/>
              <a:gd name="T46" fmla="*/ 916 w 1172"/>
              <a:gd name="T47" fmla="*/ 1070 h 1172"/>
              <a:gd name="T48" fmla="*/ 920 w 1172"/>
              <a:gd name="T49" fmla="*/ 1008 h 1172"/>
              <a:gd name="T50" fmla="*/ 938 w 1172"/>
              <a:gd name="T51" fmla="*/ 920 h 1172"/>
              <a:gd name="T52" fmla="*/ 970 w 1172"/>
              <a:gd name="T53" fmla="*/ 838 h 1172"/>
              <a:gd name="T54" fmla="*/ 1024 w 1172"/>
              <a:gd name="T55" fmla="*/ 742 h 1172"/>
              <a:gd name="T56" fmla="*/ 994 w 1172"/>
              <a:gd name="T57" fmla="*/ 788 h 1172"/>
              <a:gd name="T58" fmla="*/ 1076 w 1172"/>
              <a:gd name="T59" fmla="*/ 908 h 1172"/>
              <a:gd name="T60" fmla="*/ 1104 w 1172"/>
              <a:gd name="T61" fmla="*/ 860 h 1172"/>
              <a:gd name="T62" fmla="*/ 1128 w 1172"/>
              <a:gd name="T63" fmla="*/ 810 h 1172"/>
              <a:gd name="T64" fmla="*/ 1154 w 1172"/>
              <a:gd name="T65" fmla="*/ 734 h 1172"/>
              <a:gd name="T66" fmla="*/ 1168 w 1172"/>
              <a:gd name="T67" fmla="*/ 652 h 1172"/>
              <a:gd name="T68" fmla="*/ 1172 w 1172"/>
              <a:gd name="T69" fmla="*/ 598 h 1172"/>
              <a:gd name="T70" fmla="*/ 1172 w 1172"/>
              <a:gd name="T71" fmla="*/ 556 h 1172"/>
              <a:gd name="T72" fmla="*/ 1160 w 1172"/>
              <a:gd name="T73" fmla="*/ 468 h 1172"/>
              <a:gd name="T74" fmla="*/ 1136 w 1172"/>
              <a:gd name="T75" fmla="*/ 384 h 1172"/>
              <a:gd name="T76" fmla="*/ 1102 w 1172"/>
              <a:gd name="T77" fmla="*/ 306 h 1172"/>
              <a:gd name="T78" fmla="*/ 1056 w 1172"/>
              <a:gd name="T79" fmla="*/ 234 h 1172"/>
              <a:gd name="T80" fmla="*/ 1000 w 1172"/>
              <a:gd name="T81" fmla="*/ 172 h 1172"/>
              <a:gd name="T82" fmla="*/ 936 w 1172"/>
              <a:gd name="T83" fmla="*/ 116 h 1172"/>
              <a:gd name="T84" fmla="*/ 866 w 1172"/>
              <a:gd name="T85" fmla="*/ 70 h 1172"/>
              <a:gd name="T86" fmla="*/ 788 w 1172"/>
              <a:gd name="T87" fmla="*/ 36 h 1172"/>
              <a:gd name="T88" fmla="*/ 704 w 1172"/>
              <a:gd name="T89" fmla="*/ 12 h 1172"/>
              <a:gd name="T90" fmla="*/ 616 w 1172"/>
              <a:gd name="T91" fmla="*/ 0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586" y="0"/>
                </a:move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6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2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4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40"/>
                </a:lnTo>
                <a:lnTo>
                  <a:pt x="12" y="468"/>
                </a:lnTo>
                <a:lnTo>
                  <a:pt x="6" y="496"/>
                </a:lnTo>
                <a:lnTo>
                  <a:pt x="2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0"/>
                </a:lnTo>
                <a:lnTo>
                  <a:pt x="0" y="610"/>
                </a:lnTo>
                <a:lnTo>
                  <a:pt x="4" y="662"/>
                </a:lnTo>
                <a:lnTo>
                  <a:pt x="14" y="712"/>
                </a:lnTo>
                <a:lnTo>
                  <a:pt x="26" y="760"/>
                </a:lnTo>
                <a:lnTo>
                  <a:pt x="42" y="806"/>
                </a:lnTo>
                <a:lnTo>
                  <a:pt x="134" y="746"/>
                </a:lnTo>
                <a:lnTo>
                  <a:pt x="210" y="696"/>
                </a:lnTo>
                <a:lnTo>
                  <a:pt x="270" y="788"/>
                </a:lnTo>
                <a:lnTo>
                  <a:pt x="188" y="844"/>
                </a:lnTo>
                <a:lnTo>
                  <a:pt x="188" y="844"/>
                </a:lnTo>
                <a:lnTo>
                  <a:pt x="198" y="868"/>
                </a:lnTo>
                <a:lnTo>
                  <a:pt x="208" y="894"/>
                </a:lnTo>
                <a:lnTo>
                  <a:pt x="216" y="920"/>
                </a:lnTo>
                <a:lnTo>
                  <a:pt x="222" y="946"/>
                </a:lnTo>
                <a:lnTo>
                  <a:pt x="228" y="974"/>
                </a:lnTo>
                <a:lnTo>
                  <a:pt x="232" y="1000"/>
                </a:lnTo>
                <a:lnTo>
                  <a:pt x="236" y="1028"/>
                </a:lnTo>
                <a:lnTo>
                  <a:pt x="238" y="1056"/>
                </a:lnTo>
                <a:lnTo>
                  <a:pt x="238" y="1056"/>
                </a:lnTo>
                <a:lnTo>
                  <a:pt x="276" y="1082"/>
                </a:lnTo>
                <a:lnTo>
                  <a:pt x="314" y="1106"/>
                </a:lnTo>
                <a:lnTo>
                  <a:pt x="356" y="1124"/>
                </a:lnTo>
                <a:lnTo>
                  <a:pt x="400" y="1142"/>
                </a:lnTo>
                <a:lnTo>
                  <a:pt x="444" y="1154"/>
                </a:lnTo>
                <a:lnTo>
                  <a:pt x="490" y="1164"/>
                </a:lnTo>
                <a:lnTo>
                  <a:pt x="538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32" y="1170"/>
                </a:lnTo>
                <a:lnTo>
                  <a:pt x="676" y="1164"/>
                </a:lnTo>
                <a:lnTo>
                  <a:pt x="720" y="1156"/>
                </a:lnTo>
                <a:lnTo>
                  <a:pt x="762" y="1144"/>
                </a:lnTo>
                <a:lnTo>
                  <a:pt x="802" y="1130"/>
                </a:lnTo>
                <a:lnTo>
                  <a:pt x="842" y="1112"/>
                </a:lnTo>
                <a:lnTo>
                  <a:pt x="880" y="1092"/>
                </a:lnTo>
                <a:lnTo>
                  <a:pt x="916" y="1070"/>
                </a:lnTo>
                <a:lnTo>
                  <a:pt x="916" y="1070"/>
                </a:lnTo>
                <a:lnTo>
                  <a:pt x="918" y="1038"/>
                </a:lnTo>
                <a:lnTo>
                  <a:pt x="920" y="1008"/>
                </a:lnTo>
                <a:lnTo>
                  <a:pt x="926" y="978"/>
                </a:lnTo>
                <a:lnTo>
                  <a:pt x="932" y="948"/>
                </a:lnTo>
                <a:lnTo>
                  <a:pt x="938" y="920"/>
                </a:lnTo>
                <a:lnTo>
                  <a:pt x="948" y="892"/>
                </a:lnTo>
                <a:lnTo>
                  <a:pt x="958" y="864"/>
                </a:lnTo>
                <a:lnTo>
                  <a:pt x="970" y="838"/>
                </a:lnTo>
                <a:lnTo>
                  <a:pt x="896" y="788"/>
                </a:lnTo>
                <a:lnTo>
                  <a:pt x="956" y="696"/>
                </a:lnTo>
                <a:lnTo>
                  <a:pt x="1024" y="742"/>
                </a:lnTo>
                <a:lnTo>
                  <a:pt x="1024" y="742"/>
                </a:lnTo>
                <a:lnTo>
                  <a:pt x="1010" y="764"/>
                </a:lnTo>
                <a:lnTo>
                  <a:pt x="994" y="788"/>
                </a:lnTo>
                <a:lnTo>
                  <a:pt x="982" y="812"/>
                </a:lnTo>
                <a:lnTo>
                  <a:pt x="970" y="838"/>
                </a:lnTo>
                <a:lnTo>
                  <a:pt x="1076" y="908"/>
                </a:lnTo>
                <a:lnTo>
                  <a:pt x="1076" y="908"/>
                </a:lnTo>
                <a:lnTo>
                  <a:pt x="1090" y="884"/>
                </a:lnTo>
                <a:lnTo>
                  <a:pt x="1104" y="860"/>
                </a:lnTo>
                <a:lnTo>
                  <a:pt x="1116" y="834"/>
                </a:lnTo>
                <a:lnTo>
                  <a:pt x="1128" y="810"/>
                </a:lnTo>
                <a:lnTo>
                  <a:pt x="1128" y="810"/>
                </a:lnTo>
                <a:lnTo>
                  <a:pt x="1138" y="784"/>
                </a:lnTo>
                <a:lnTo>
                  <a:pt x="1146" y="758"/>
                </a:lnTo>
                <a:lnTo>
                  <a:pt x="1154" y="734"/>
                </a:lnTo>
                <a:lnTo>
                  <a:pt x="1160" y="706"/>
                </a:lnTo>
                <a:lnTo>
                  <a:pt x="1164" y="680"/>
                </a:lnTo>
                <a:lnTo>
                  <a:pt x="1168" y="652"/>
                </a:lnTo>
                <a:lnTo>
                  <a:pt x="1170" y="626"/>
                </a:lnTo>
                <a:lnTo>
                  <a:pt x="1172" y="598"/>
                </a:lnTo>
                <a:lnTo>
                  <a:pt x="1172" y="598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56"/>
                </a:lnTo>
                <a:lnTo>
                  <a:pt x="1168" y="526"/>
                </a:lnTo>
                <a:lnTo>
                  <a:pt x="1166" y="496"/>
                </a:lnTo>
                <a:lnTo>
                  <a:pt x="1160" y="468"/>
                </a:lnTo>
                <a:lnTo>
                  <a:pt x="1154" y="440"/>
                </a:lnTo>
                <a:lnTo>
                  <a:pt x="1146" y="412"/>
                </a:lnTo>
                <a:lnTo>
                  <a:pt x="1136" y="384"/>
                </a:lnTo>
                <a:lnTo>
                  <a:pt x="1126" y="358"/>
                </a:lnTo>
                <a:lnTo>
                  <a:pt x="1114" y="332"/>
                </a:lnTo>
                <a:lnTo>
                  <a:pt x="1102" y="306"/>
                </a:lnTo>
                <a:lnTo>
                  <a:pt x="1088" y="282"/>
                </a:lnTo>
                <a:lnTo>
                  <a:pt x="1072" y="258"/>
                </a:lnTo>
                <a:lnTo>
                  <a:pt x="1056" y="234"/>
                </a:lnTo>
                <a:lnTo>
                  <a:pt x="1038" y="212"/>
                </a:lnTo>
                <a:lnTo>
                  <a:pt x="1020" y="192"/>
                </a:lnTo>
                <a:lnTo>
                  <a:pt x="1000" y="172"/>
                </a:lnTo>
                <a:lnTo>
                  <a:pt x="980" y="152"/>
                </a:lnTo>
                <a:lnTo>
                  <a:pt x="958" y="134"/>
                </a:lnTo>
                <a:lnTo>
                  <a:pt x="936" y="116"/>
                </a:lnTo>
                <a:lnTo>
                  <a:pt x="914" y="100"/>
                </a:lnTo>
                <a:lnTo>
                  <a:pt x="890" y="84"/>
                </a:lnTo>
                <a:lnTo>
                  <a:pt x="866" y="70"/>
                </a:lnTo>
                <a:lnTo>
                  <a:pt x="840" y="58"/>
                </a:lnTo>
                <a:lnTo>
                  <a:pt x="814" y="46"/>
                </a:lnTo>
                <a:lnTo>
                  <a:pt x="788" y="36"/>
                </a:lnTo>
                <a:lnTo>
                  <a:pt x="760" y="26"/>
                </a:lnTo>
                <a:lnTo>
                  <a:pt x="732" y="18"/>
                </a:lnTo>
                <a:lnTo>
                  <a:pt x="704" y="12"/>
                </a:lnTo>
                <a:lnTo>
                  <a:pt x="676" y="6"/>
                </a:lnTo>
                <a:lnTo>
                  <a:pt x="646" y="2"/>
                </a:lnTo>
                <a:lnTo>
                  <a:pt x="616" y="0"/>
                </a:lnTo>
                <a:lnTo>
                  <a:pt x="586" y="0"/>
                </a:lnTo>
                <a:lnTo>
                  <a:pt x="586" y="0"/>
                </a:lnTo>
                <a:close/>
              </a:path>
            </a:pathLst>
          </a:custGeom>
          <a:solidFill>
            <a:srgbClr val="AFB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20" name="그룹 4219">
            <a:extLst>
              <a:ext uri="{FF2B5EF4-FFF2-40B4-BE49-F238E27FC236}">
                <a16:creationId xmlns:a16="http://schemas.microsoft.com/office/drawing/2014/main" id="{35B4C853-BC6C-4407-AE25-609BE903BF11}"/>
              </a:ext>
            </a:extLst>
          </p:cNvPr>
          <p:cNvGrpSpPr/>
          <p:nvPr/>
        </p:nvGrpSpPr>
        <p:grpSpPr>
          <a:xfrm>
            <a:off x="7570788" y="1579958"/>
            <a:ext cx="1651000" cy="936625"/>
            <a:chOff x="7486650" y="1795463"/>
            <a:chExt cx="1651000" cy="936625"/>
          </a:xfrm>
        </p:grpSpPr>
        <p:sp>
          <p:nvSpPr>
            <p:cNvPr id="4196" name="Freeform 48">
              <a:extLst>
                <a:ext uri="{FF2B5EF4-FFF2-40B4-BE49-F238E27FC236}">
                  <a16:creationId xmlns:a16="http://schemas.microsoft.com/office/drawing/2014/main" id="{C2AA2980-7F40-4BFB-8F0A-4D835AD31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0" y="1985963"/>
              <a:ext cx="1076325" cy="730250"/>
            </a:xfrm>
            <a:custGeom>
              <a:avLst/>
              <a:gdLst>
                <a:gd name="T0" fmla="*/ 602 w 678"/>
                <a:gd name="T1" fmla="*/ 2 h 460"/>
                <a:gd name="T2" fmla="*/ 570 w 678"/>
                <a:gd name="T3" fmla="*/ 10 h 460"/>
                <a:gd name="T4" fmla="*/ 524 w 678"/>
                <a:gd name="T5" fmla="*/ 18 h 460"/>
                <a:gd name="T6" fmla="*/ 510 w 678"/>
                <a:gd name="T7" fmla="*/ 18 h 460"/>
                <a:gd name="T8" fmla="*/ 350 w 678"/>
                <a:gd name="T9" fmla="*/ 0 h 460"/>
                <a:gd name="T10" fmla="*/ 318 w 678"/>
                <a:gd name="T11" fmla="*/ 0 h 460"/>
                <a:gd name="T12" fmla="*/ 300 w 678"/>
                <a:gd name="T13" fmla="*/ 12 h 460"/>
                <a:gd name="T14" fmla="*/ 158 w 678"/>
                <a:gd name="T15" fmla="*/ 132 h 460"/>
                <a:gd name="T16" fmla="*/ 10 w 678"/>
                <a:gd name="T17" fmla="*/ 264 h 460"/>
                <a:gd name="T18" fmla="*/ 2 w 678"/>
                <a:gd name="T19" fmla="*/ 284 h 460"/>
                <a:gd name="T20" fmla="*/ 0 w 678"/>
                <a:gd name="T21" fmla="*/ 308 h 460"/>
                <a:gd name="T22" fmla="*/ 6 w 678"/>
                <a:gd name="T23" fmla="*/ 318 h 460"/>
                <a:gd name="T24" fmla="*/ 18 w 678"/>
                <a:gd name="T25" fmla="*/ 326 h 460"/>
                <a:gd name="T26" fmla="*/ 38 w 678"/>
                <a:gd name="T27" fmla="*/ 330 h 460"/>
                <a:gd name="T28" fmla="*/ 188 w 678"/>
                <a:gd name="T29" fmla="*/ 248 h 460"/>
                <a:gd name="T30" fmla="*/ 66 w 678"/>
                <a:gd name="T31" fmla="*/ 318 h 460"/>
                <a:gd name="T32" fmla="*/ 44 w 678"/>
                <a:gd name="T33" fmla="*/ 334 h 460"/>
                <a:gd name="T34" fmla="*/ 42 w 678"/>
                <a:gd name="T35" fmla="*/ 336 h 460"/>
                <a:gd name="T36" fmla="*/ 38 w 678"/>
                <a:gd name="T37" fmla="*/ 362 h 460"/>
                <a:gd name="T38" fmla="*/ 46 w 678"/>
                <a:gd name="T39" fmla="*/ 380 h 460"/>
                <a:gd name="T40" fmla="*/ 56 w 678"/>
                <a:gd name="T41" fmla="*/ 388 h 460"/>
                <a:gd name="T42" fmla="*/ 72 w 678"/>
                <a:gd name="T43" fmla="*/ 390 h 460"/>
                <a:gd name="T44" fmla="*/ 96 w 678"/>
                <a:gd name="T45" fmla="*/ 388 h 460"/>
                <a:gd name="T46" fmla="*/ 118 w 678"/>
                <a:gd name="T47" fmla="*/ 376 h 460"/>
                <a:gd name="T48" fmla="*/ 206 w 678"/>
                <a:gd name="T49" fmla="*/ 318 h 460"/>
                <a:gd name="T50" fmla="*/ 230 w 678"/>
                <a:gd name="T51" fmla="*/ 306 h 460"/>
                <a:gd name="T52" fmla="*/ 204 w 678"/>
                <a:gd name="T53" fmla="*/ 320 h 460"/>
                <a:gd name="T54" fmla="*/ 150 w 678"/>
                <a:gd name="T55" fmla="*/ 352 h 460"/>
                <a:gd name="T56" fmla="*/ 116 w 678"/>
                <a:gd name="T57" fmla="*/ 382 h 460"/>
                <a:gd name="T58" fmla="*/ 106 w 678"/>
                <a:gd name="T59" fmla="*/ 402 h 460"/>
                <a:gd name="T60" fmla="*/ 112 w 678"/>
                <a:gd name="T61" fmla="*/ 418 h 460"/>
                <a:gd name="T62" fmla="*/ 122 w 678"/>
                <a:gd name="T63" fmla="*/ 426 h 460"/>
                <a:gd name="T64" fmla="*/ 138 w 678"/>
                <a:gd name="T65" fmla="*/ 428 h 460"/>
                <a:gd name="T66" fmla="*/ 156 w 678"/>
                <a:gd name="T67" fmla="*/ 426 h 460"/>
                <a:gd name="T68" fmla="*/ 198 w 678"/>
                <a:gd name="T69" fmla="*/ 406 h 460"/>
                <a:gd name="T70" fmla="*/ 280 w 678"/>
                <a:gd name="T71" fmla="*/ 360 h 460"/>
                <a:gd name="T72" fmla="*/ 296 w 678"/>
                <a:gd name="T73" fmla="*/ 350 h 460"/>
                <a:gd name="T74" fmla="*/ 280 w 678"/>
                <a:gd name="T75" fmla="*/ 360 h 460"/>
                <a:gd name="T76" fmla="*/ 224 w 678"/>
                <a:gd name="T77" fmla="*/ 390 h 460"/>
                <a:gd name="T78" fmla="*/ 188 w 678"/>
                <a:gd name="T79" fmla="*/ 416 h 460"/>
                <a:gd name="T80" fmla="*/ 172 w 678"/>
                <a:gd name="T81" fmla="*/ 432 h 460"/>
                <a:gd name="T82" fmla="*/ 172 w 678"/>
                <a:gd name="T83" fmla="*/ 434 h 460"/>
                <a:gd name="T84" fmla="*/ 176 w 678"/>
                <a:gd name="T85" fmla="*/ 446 h 460"/>
                <a:gd name="T86" fmla="*/ 184 w 678"/>
                <a:gd name="T87" fmla="*/ 454 h 460"/>
                <a:gd name="T88" fmla="*/ 208 w 678"/>
                <a:gd name="T89" fmla="*/ 460 h 460"/>
                <a:gd name="T90" fmla="*/ 236 w 678"/>
                <a:gd name="T91" fmla="*/ 456 h 460"/>
                <a:gd name="T92" fmla="*/ 256 w 678"/>
                <a:gd name="T93" fmla="*/ 450 h 460"/>
                <a:gd name="T94" fmla="*/ 298 w 678"/>
                <a:gd name="T95" fmla="*/ 430 h 460"/>
                <a:gd name="T96" fmla="*/ 444 w 678"/>
                <a:gd name="T97" fmla="*/ 344 h 460"/>
                <a:gd name="T98" fmla="*/ 486 w 678"/>
                <a:gd name="T99" fmla="*/ 314 h 460"/>
                <a:gd name="T100" fmla="*/ 492 w 678"/>
                <a:gd name="T101" fmla="*/ 304 h 460"/>
                <a:gd name="T102" fmla="*/ 502 w 678"/>
                <a:gd name="T103" fmla="*/ 286 h 460"/>
                <a:gd name="T104" fmla="*/ 520 w 678"/>
                <a:gd name="T105" fmla="*/ 268 h 460"/>
                <a:gd name="T106" fmla="*/ 560 w 678"/>
                <a:gd name="T107" fmla="*/ 248 h 460"/>
                <a:gd name="T108" fmla="*/ 592 w 678"/>
                <a:gd name="T109" fmla="*/ 240 h 460"/>
                <a:gd name="T110" fmla="*/ 674 w 678"/>
                <a:gd name="T111" fmla="*/ 220 h 460"/>
                <a:gd name="T112" fmla="*/ 676 w 678"/>
                <a:gd name="T113" fmla="*/ 2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8" h="460">
                  <a:moveTo>
                    <a:pt x="602" y="2"/>
                  </a:moveTo>
                  <a:lnTo>
                    <a:pt x="602" y="2"/>
                  </a:lnTo>
                  <a:lnTo>
                    <a:pt x="592" y="4"/>
                  </a:lnTo>
                  <a:lnTo>
                    <a:pt x="570" y="10"/>
                  </a:lnTo>
                  <a:lnTo>
                    <a:pt x="540" y="16"/>
                  </a:lnTo>
                  <a:lnTo>
                    <a:pt x="524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406" y="6"/>
                  </a:lnTo>
                  <a:lnTo>
                    <a:pt x="350" y="0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300" y="12"/>
                  </a:lnTo>
                  <a:lnTo>
                    <a:pt x="264" y="42"/>
                  </a:lnTo>
                  <a:lnTo>
                    <a:pt x="158" y="132"/>
                  </a:lnTo>
                  <a:lnTo>
                    <a:pt x="10" y="264"/>
                  </a:lnTo>
                  <a:lnTo>
                    <a:pt x="10" y="264"/>
                  </a:lnTo>
                  <a:lnTo>
                    <a:pt x="6" y="274"/>
                  </a:lnTo>
                  <a:lnTo>
                    <a:pt x="2" y="284"/>
                  </a:lnTo>
                  <a:lnTo>
                    <a:pt x="0" y="296"/>
                  </a:lnTo>
                  <a:lnTo>
                    <a:pt x="0" y="308"/>
                  </a:lnTo>
                  <a:lnTo>
                    <a:pt x="2" y="314"/>
                  </a:lnTo>
                  <a:lnTo>
                    <a:pt x="6" y="318"/>
                  </a:lnTo>
                  <a:lnTo>
                    <a:pt x="10" y="322"/>
                  </a:lnTo>
                  <a:lnTo>
                    <a:pt x="18" y="326"/>
                  </a:lnTo>
                  <a:lnTo>
                    <a:pt x="26" y="330"/>
                  </a:lnTo>
                  <a:lnTo>
                    <a:pt x="38" y="330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16" y="288"/>
                  </a:lnTo>
                  <a:lnTo>
                    <a:pt x="66" y="318"/>
                  </a:lnTo>
                  <a:lnTo>
                    <a:pt x="48" y="328"/>
                  </a:lnTo>
                  <a:lnTo>
                    <a:pt x="44" y="334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38" y="352"/>
                  </a:lnTo>
                  <a:lnTo>
                    <a:pt x="38" y="362"/>
                  </a:lnTo>
                  <a:lnTo>
                    <a:pt x="40" y="372"/>
                  </a:lnTo>
                  <a:lnTo>
                    <a:pt x="46" y="380"/>
                  </a:lnTo>
                  <a:lnTo>
                    <a:pt x="50" y="384"/>
                  </a:lnTo>
                  <a:lnTo>
                    <a:pt x="56" y="388"/>
                  </a:lnTo>
                  <a:lnTo>
                    <a:pt x="64" y="390"/>
                  </a:lnTo>
                  <a:lnTo>
                    <a:pt x="72" y="390"/>
                  </a:lnTo>
                  <a:lnTo>
                    <a:pt x="84" y="390"/>
                  </a:lnTo>
                  <a:lnTo>
                    <a:pt x="96" y="388"/>
                  </a:lnTo>
                  <a:lnTo>
                    <a:pt x="96" y="388"/>
                  </a:lnTo>
                  <a:lnTo>
                    <a:pt x="118" y="376"/>
                  </a:lnTo>
                  <a:lnTo>
                    <a:pt x="160" y="348"/>
                  </a:lnTo>
                  <a:lnTo>
                    <a:pt x="206" y="318"/>
                  </a:lnTo>
                  <a:lnTo>
                    <a:pt x="222" y="310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04" y="320"/>
                  </a:lnTo>
                  <a:lnTo>
                    <a:pt x="178" y="334"/>
                  </a:lnTo>
                  <a:lnTo>
                    <a:pt x="150" y="352"/>
                  </a:lnTo>
                  <a:lnTo>
                    <a:pt x="126" y="372"/>
                  </a:lnTo>
                  <a:lnTo>
                    <a:pt x="116" y="382"/>
                  </a:lnTo>
                  <a:lnTo>
                    <a:pt x="110" y="392"/>
                  </a:lnTo>
                  <a:lnTo>
                    <a:pt x="106" y="402"/>
                  </a:lnTo>
                  <a:lnTo>
                    <a:pt x="108" y="410"/>
                  </a:lnTo>
                  <a:lnTo>
                    <a:pt x="112" y="41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30" y="428"/>
                  </a:lnTo>
                  <a:lnTo>
                    <a:pt x="138" y="428"/>
                  </a:lnTo>
                  <a:lnTo>
                    <a:pt x="146" y="428"/>
                  </a:lnTo>
                  <a:lnTo>
                    <a:pt x="156" y="426"/>
                  </a:lnTo>
                  <a:lnTo>
                    <a:pt x="176" y="418"/>
                  </a:lnTo>
                  <a:lnTo>
                    <a:pt x="198" y="406"/>
                  </a:lnTo>
                  <a:lnTo>
                    <a:pt x="242" y="382"/>
                  </a:lnTo>
                  <a:lnTo>
                    <a:pt x="280" y="360"/>
                  </a:lnTo>
                  <a:lnTo>
                    <a:pt x="280" y="360"/>
                  </a:lnTo>
                  <a:lnTo>
                    <a:pt x="296" y="350"/>
                  </a:lnTo>
                  <a:lnTo>
                    <a:pt x="280" y="360"/>
                  </a:lnTo>
                  <a:lnTo>
                    <a:pt x="280" y="360"/>
                  </a:lnTo>
                  <a:lnTo>
                    <a:pt x="262" y="368"/>
                  </a:lnTo>
                  <a:lnTo>
                    <a:pt x="224" y="390"/>
                  </a:lnTo>
                  <a:lnTo>
                    <a:pt x="204" y="404"/>
                  </a:lnTo>
                  <a:lnTo>
                    <a:pt x="188" y="416"/>
                  </a:lnTo>
                  <a:lnTo>
                    <a:pt x="176" y="426"/>
                  </a:lnTo>
                  <a:lnTo>
                    <a:pt x="172" y="432"/>
                  </a:lnTo>
                  <a:lnTo>
                    <a:pt x="172" y="434"/>
                  </a:lnTo>
                  <a:lnTo>
                    <a:pt x="172" y="434"/>
                  </a:lnTo>
                  <a:lnTo>
                    <a:pt x="172" y="442"/>
                  </a:lnTo>
                  <a:lnTo>
                    <a:pt x="176" y="446"/>
                  </a:lnTo>
                  <a:lnTo>
                    <a:pt x="180" y="450"/>
                  </a:lnTo>
                  <a:lnTo>
                    <a:pt x="184" y="454"/>
                  </a:lnTo>
                  <a:lnTo>
                    <a:pt x="196" y="458"/>
                  </a:lnTo>
                  <a:lnTo>
                    <a:pt x="208" y="460"/>
                  </a:lnTo>
                  <a:lnTo>
                    <a:pt x="222" y="458"/>
                  </a:lnTo>
                  <a:lnTo>
                    <a:pt x="236" y="456"/>
                  </a:lnTo>
                  <a:lnTo>
                    <a:pt x="256" y="450"/>
                  </a:lnTo>
                  <a:lnTo>
                    <a:pt x="256" y="450"/>
                  </a:lnTo>
                  <a:lnTo>
                    <a:pt x="272" y="444"/>
                  </a:lnTo>
                  <a:lnTo>
                    <a:pt x="298" y="430"/>
                  </a:lnTo>
                  <a:lnTo>
                    <a:pt x="370" y="388"/>
                  </a:lnTo>
                  <a:lnTo>
                    <a:pt x="444" y="344"/>
                  </a:lnTo>
                  <a:lnTo>
                    <a:pt x="470" y="326"/>
                  </a:lnTo>
                  <a:lnTo>
                    <a:pt x="486" y="314"/>
                  </a:lnTo>
                  <a:lnTo>
                    <a:pt x="486" y="314"/>
                  </a:lnTo>
                  <a:lnTo>
                    <a:pt x="492" y="304"/>
                  </a:lnTo>
                  <a:lnTo>
                    <a:pt x="496" y="296"/>
                  </a:lnTo>
                  <a:lnTo>
                    <a:pt x="502" y="286"/>
                  </a:lnTo>
                  <a:lnTo>
                    <a:pt x="508" y="278"/>
                  </a:lnTo>
                  <a:lnTo>
                    <a:pt x="520" y="268"/>
                  </a:lnTo>
                  <a:lnTo>
                    <a:pt x="536" y="258"/>
                  </a:lnTo>
                  <a:lnTo>
                    <a:pt x="560" y="248"/>
                  </a:lnTo>
                  <a:lnTo>
                    <a:pt x="592" y="240"/>
                  </a:lnTo>
                  <a:lnTo>
                    <a:pt x="592" y="240"/>
                  </a:lnTo>
                  <a:lnTo>
                    <a:pt x="650" y="224"/>
                  </a:lnTo>
                  <a:lnTo>
                    <a:pt x="674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02" y="2"/>
                  </a:lnTo>
                  <a:close/>
                </a:path>
              </a:pathLst>
            </a:custGeom>
            <a:solidFill>
              <a:srgbClr val="FAB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7" name="Freeform 49">
              <a:extLst>
                <a:ext uri="{FF2B5EF4-FFF2-40B4-BE49-F238E27FC236}">
                  <a16:creationId xmlns:a16="http://schemas.microsoft.com/office/drawing/2014/main" id="{8228A405-7881-469E-9012-47249318D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325" y="1931988"/>
              <a:ext cx="825500" cy="473075"/>
            </a:xfrm>
            <a:custGeom>
              <a:avLst/>
              <a:gdLst>
                <a:gd name="T0" fmla="*/ 520 w 520"/>
                <a:gd name="T1" fmla="*/ 196 h 298"/>
                <a:gd name="T2" fmla="*/ 512 w 520"/>
                <a:gd name="T3" fmla="*/ 132 h 298"/>
                <a:gd name="T4" fmla="*/ 504 w 520"/>
                <a:gd name="T5" fmla="*/ 92 h 298"/>
                <a:gd name="T6" fmla="*/ 496 w 520"/>
                <a:gd name="T7" fmla="*/ 74 h 298"/>
                <a:gd name="T8" fmla="*/ 494 w 520"/>
                <a:gd name="T9" fmla="*/ 70 h 298"/>
                <a:gd name="T10" fmla="*/ 442 w 520"/>
                <a:gd name="T11" fmla="*/ 42 h 298"/>
                <a:gd name="T12" fmla="*/ 382 w 520"/>
                <a:gd name="T13" fmla="*/ 16 h 298"/>
                <a:gd name="T14" fmla="*/ 370 w 520"/>
                <a:gd name="T15" fmla="*/ 16 h 298"/>
                <a:gd name="T16" fmla="*/ 308 w 520"/>
                <a:gd name="T17" fmla="*/ 28 h 298"/>
                <a:gd name="T18" fmla="*/ 258 w 520"/>
                <a:gd name="T19" fmla="*/ 38 h 298"/>
                <a:gd name="T20" fmla="*/ 218 w 520"/>
                <a:gd name="T21" fmla="*/ 38 h 298"/>
                <a:gd name="T22" fmla="*/ 200 w 520"/>
                <a:gd name="T23" fmla="*/ 34 h 298"/>
                <a:gd name="T24" fmla="*/ 174 w 520"/>
                <a:gd name="T25" fmla="*/ 22 h 298"/>
                <a:gd name="T26" fmla="*/ 150 w 520"/>
                <a:gd name="T27" fmla="*/ 4 h 298"/>
                <a:gd name="T28" fmla="*/ 0 w 520"/>
                <a:gd name="T29" fmla="*/ 180 h 298"/>
                <a:gd name="T30" fmla="*/ 36 w 520"/>
                <a:gd name="T31" fmla="*/ 218 h 298"/>
                <a:gd name="T32" fmla="*/ 76 w 520"/>
                <a:gd name="T33" fmla="*/ 256 h 298"/>
                <a:gd name="T34" fmla="*/ 92 w 520"/>
                <a:gd name="T35" fmla="*/ 280 h 298"/>
                <a:gd name="T36" fmla="*/ 104 w 520"/>
                <a:gd name="T37" fmla="*/ 294 h 298"/>
                <a:gd name="T38" fmla="*/ 114 w 520"/>
                <a:gd name="T39" fmla="*/ 298 h 298"/>
                <a:gd name="T40" fmla="*/ 116 w 520"/>
                <a:gd name="T41" fmla="*/ 298 h 298"/>
                <a:gd name="T42" fmla="*/ 156 w 520"/>
                <a:gd name="T43" fmla="*/ 264 h 298"/>
                <a:gd name="T44" fmla="*/ 302 w 520"/>
                <a:gd name="T45" fmla="*/ 136 h 298"/>
                <a:gd name="T46" fmla="*/ 336 w 520"/>
                <a:gd name="T47" fmla="*/ 110 h 298"/>
                <a:gd name="T48" fmla="*/ 340 w 520"/>
                <a:gd name="T49" fmla="*/ 110 h 298"/>
                <a:gd name="T50" fmla="*/ 398 w 520"/>
                <a:gd name="T51" fmla="*/ 122 h 298"/>
                <a:gd name="T52" fmla="*/ 436 w 520"/>
                <a:gd name="T53" fmla="*/ 134 h 298"/>
                <a:gd name="T54" fmla="*/ 444 w 520"/>
                <a:gd name="T55" fmla="*/ 142 h 298"/>
                <a:gd name="T56" fmla="*/ 446 w 520"/>
                <a:gd name="T57" fmla="*/ 172 h 298"/>
                <a:gd name="T58" fmla="*/ 456 w 520"/>
                <a:gd name="T59" fmla="*/ 196 h 298"/>
                <a:gd name="T60" fmla="*/ 466 w 520"/>
                <a:gd name="T61" fmla="*/ 210 h 298"/>
                <a:gd name="T62" fmla="*/ 488 w 520"/>
                <a:gd name="T63" fmla="*/ 224 h 298"/>
                <a:gd name="T64" fmla="*/ 506 w 520"/>
                <a:gd name="T65" fmla="*/ 224 h 298"/>
                <a:gd name="T66" fmla="*/ 518 w 520"/>
                <a:gd name="T67" fmla="*/ 214 h 298"/>
                <a:gd name="T68" fmla="*/ 520 w 520"/>
                <a:gd name="T69" fmla="*/ 19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298">
                  <a:moveTo>
                    <a:pt x="520" y="196"/>
                  </a:moveTo>
                  <a:lnTo>
                    <a:pt x="520" y="196"/>
                  </a:lnTo>
                  <a:lnTo>
                    <a:pt x="518" y="172"/>
                  </a:lnTo>
                  <a:lnTo>
                    <a:pt x="512" y="132"/>
                  </a:lnTo>
                  <a:lnTo>
                    <a:pt x="508" y="110"/>
                  </a:lnTo>
                  <a:lnTo>
                    <a:pt x="504" y="92"/>
                  </a:lnTo>
                  <a:lnTo>
                    <a:pt x="500" y="78"/>
                  </a:lnTo>
                  <a:lnTo>
                    <a:pt x="496" y="74"/>
                  </a:lnTo>
                  <a:lnTo>
                    <a:pt x="494" y="70"/>
                  </a:lnTo>
                  <a:lnTo>
                    <a:pt x="494" y="70"/>
                  </a:lnTo>
                  <a:lnTo>
                    <a:pt x="472" y="58"/>
                  </a:lnTo>
                  <a:lnTo>
                    <a:pt x="442" y="42"/>
                  </a:lnTo>
                  <a:lnTo>
                    <a:pt x="408" y="2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0" y="16"/>
                  </a:lnTo>
                  <a:lnTo>
                    <a:pt x="352" y="18"/>
                  </a:lnTo>
                  <a:lnTo>
                    <a:pt x="308" y="28"/>
                  </a:lnTo>
                  <a:lnTo>
                    <a:pt x="284" y="34"/>
                  </a:lnTo>
                  <a:lnTo>
                    <a:pt x="258" y="38"/>
                  </a:lnTo>
                  <a:lnTo>
                    <a:pt x="236" y="40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200" y="34"/>
                  </a:lnTo>
                  <a:lnTo>
                    <a:pt x="186" y="28"/>
                  </a:lnTo>
                  <a:lnTo>
                    <a:pt x="174" y="22"/>
                  </a:lnTo>
                  <a:lnTo>
                    <a:pt x="164" y="16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6" y="218"/>
                  </a:lnTo>
                  <a:lnTo>
                    <a:pt x="76" y="256"/>
                  </a:lnTo>
                  <a:lnTo>
                    <a:pt x="76" y="256"/>
                  </a:lnTo>
                  <a:lnTo>
                    <a:pt x="82" y="264"/>
                  </a:lnTo>
                  <a:lnTo>
                    <a:pt x="92" y="280"/>
                  </a:lnTo>
                  <a:lnTo>
                    <a:pt x="98" y="288"/>
                  </a:lnTo>
                  <a:lnTo>
                    <a:pt x="104" y="294"/>
                  </a:lnTo>
                  <a:lnTo>
                    <a:pt x="110" y="298"/>
                  </a:lnTo>
                  <a:lnTo>
                    <a:pt x="114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0" y="286"/>
                  </a:lnTo>
                  <a:lnTo>
                    <a:pt x="156" y="264"/>
                  </a:lnTo>
                  <a:lnTo>
                    <a:pt x="228" y="198"/>
                  </a:lnTo>
                  <a:lnTo>
                    <a:pt x="302" y="136"/>
                  </a:lnTo>
                  <a:lnTo>
                    <a:pt x="328" y="116"/>
                  </a:lnTo>
                  <a:lnTo>
                    <a:pt x="336" y="110"/>
                  </a:lnTo>
                  <a:lnTo>
                    <a:pt x="340" y="110"/>
                  </a:lnTo>
                  <a:lnTo>
                    <a:pt x="340" y="110"/>
                  </a:lnTo>
                  <a:lnTo>
                    <a:pt x="374" y="116"/>
                  </a:lnTo>
                  <a:lnTo>
                    <a:pt x="398" y="122"/>
                  </a:lnTo>
                  <a:lnTo>
                    <a:pt x="436" y="134"/>
                  </a:lnTo>
                  <a:lnTo>
                    <a:pt x="436" y="134"/>
                  </a:lnTo>
                  <a:lnTo>
                    <a:pt x="442" y="136"/>
                  </a:lnTo>
                  <a:lnTo>
                    <a:pt x="444" y="142"/>
                  </a:lnTo>
                  <a:lnTo>
                    <a:pt x="446" y="160"/>
                  </a:lnTo>
                  <a:lnTo>
                    <a:pt x="446" y="172"/>
                  </a:lnTo>
                  <a:lnTo>
                    <a:pt x="450" y="184"/>
                  </a:lnTo>
                  <a:lnTo>
                    <a:pt x="456" y="196"/>
                  </a:lnTo>
                  <a:lnTo>
                    <a:pt x="466" y="210"/>
                  </a:lnTo>
                  <a:lnTo>
                    <a:pt x="466" y="210"/>
                  </a:lnTo>
                  <a:lnTo>
                    <a:pt x="476" y="218"/>
                  </a:lnTo>
                  <a:lnTo>
                    <a:pt x="488" y="224"/>
                  </a:lnTo>
                  <a:lnTo>
                    <a:pt x="496" y="226"/>
                  </a:lnTo>
                  <a:lnTo>
                    <a:pt x="506" y="224"/>
                  </a:lnTo>
                  <a:lnTo>
                    <a:pt x="512" y="220"/>
                  </a:lnTo>
                  <a:lnTo>
                    <a:pt x="518" y="214"/>
                  </a:lnTo>
                  <a:lnTo>
                    <a:pt x="520" y="206"/>
                  </a:lnTo>
                  <a:lnTo>
                    <a:pt x="520" y="196"/>
                  </a:lnTo>
                  <a:lnTo>
                    <a:pt x="520" y="196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8" name="Freeform 50">
              <a:extLst>
                <a:ext uri="{FF2B5EF4-FFF2-40B4-BE49-F238E27FC236}">
                  <a16:creationId xmlns:a16="http://schemas.microsoft.com/office/drawing/2014/main" id="{A78531B3-842A-41EF-90E5-9F38F17B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5" y="2576513"/>
              <a:ext cx="114300" cy="155575"/>
            </a:xfrm>
            <a:custGeom>
              <a:avLst/>
              <a:gdLst>
                <a:gd name="T0" fmla="*/ 44 w 72"/>
                <a:gd name="T1" fmla="*/ 0 h 98"/>
                <a:gd name="T2" fmla="*/ 44 w 72"/>
                <a:gd name="T3" fmla="*/ 0 h 98"/>
                <a:gd name="T4" fmla="*/ 30 w 72"/>
                <a:gd name="T5" fmla="*/ 2 h 98"/>
                <a:gd name="T6" fmla="*/ 24 w 72"/>
                <a:gd name="T7" fmla="*/ 4 h 98"/>
                <a:gd name="T8" fmla="*/ 18 w 72"/>
                <a:gd name="T9" fmla="*/ 8 h 98"/>
                <a:gd name="T10" fmla="*/ 14 w 72"/>
                <a:gd name="T11" fmla="*/ 12 h 98"/>
                <a:gd name="T12" fmla="*/ 8 w 72"/>
                <a:gd name="T13" fmla="*/ 18 h 98"/>
                <a:gd name="T14" fmla="*/ 4 w 72"/>
                <a:gd name="T15" fmla="*/ 28 h 98"/>
                <a:gd name="T16" fmla="*/ 2 w 72"/>
                <a:gd name="T17" fmla="*/ 38 h 98"/>
                <a:gd name="T18" fmla="*/ 2 w 72"/>
                <a:gd name="T19" fmla="*/ 38 h 98"/>
                <a:gd name="T20" fmla="*/ 0 w 72"/>
                <a:gd name="T21" fmla="*/ 60 h 98"/>
                <a:gd name="T22" fmla="*/ 0 w 72"/>
                <a:gd name="T23" fmla="*/ 68 h 98"/>
                <a:gd name="T24" fmla="*/ 2 w 72"/>
                <a:gd name="T25" fmla="*/ 76 h 98"/>
                <a:gd name="T26" fmla="*/ 6 w 72"/>
                <a:gd name="T27" fmla="*/ 84 h 98"/>
                <a:gd name="T28" fmla="*/ 10 w 72"/>
                <a:gd name="T29" fmla="*/ 88 h 98"/>
                <a:gd name="T30" fmla="*/ 16 w 72"/>
                <a:gd name="T31" fmla="*/ 94 h 98"/>
                <a:gd name="T32" fmla="*/ 22 w 72"/>
                <a:gd name="T33" fmla="*/ 96 h 98"/>
                <a:gd name="T34" fmla="*/ 22 w 72"/>
                <a:gd name="T35" fmla="*/ 96 h 98"/>
                <a:gd name="T36" fmla="*/ 30 w 72"/>
                <a:gd name="T37" fmla="*/ 98 h 98"/>
                <a:gd name="T38" fmla="*/ 38 w 72"/>
                <a:gd name="T39" fmla="*/ 98 h 98"/>
                <a:gd name="T40" fmla="*/ 44 w 72"/>
                <a:gd name="T41" fmla="*/ 96 h 98"/>
                <a:gd name="T42" fmla="*/ 52 w 72"/>
                <a:gd name="T43" fmla="*/ 90 h 98"/>
                <a:gd name="T44" fmla="*/ 58 w 72"/>
                <a:gd name="T45" fmla="*/ 84 h 98"/>
                <a:gd name="T46" fmla="*/ 64 w 72"/>
                <a:gd name="T47" fmla="*/ 76 h 98"/>
                <a:gd name="T48" fmla="*/ 68 w 72"/>
                <a:gd name="T49" fmla="*/ 66 h 98"/>
                <a:gd name="T50" fmla="*/ 70 w 72"/>
                <a:gd name="T51" fmla="*/ 54 h 98"/>
                <a:gd name="T52" fmla="*/ 70 w 72"/>
                <a:gd name="T53" fmla="*/ 54 h 98"/>
                <a:gd name="T54" fmla="*/ 72 w 72"/>
                <a:gd name="T55" fmla="*/ 42 h 98"/>
                <a:gd name="T56" fmla="*/ 70 w 72"/>
                <a:gd name="T57" fmla="*/ 32 h 98"/>
                <a:gd name="T58" fmla="*/ 68 w 72"/>
                <a:gd name="T59" fmla="*/ 22 h 98"/>
                <a:gd name="T60" fmla="*/ 64 w 72"/>
                <a:gd name="T61" fmla="*/ 16 h 98"/>
                <a:gd name="T62" fmla="*/ 60 w 72"/>
                <a:gd name="T63" fmla="*/ 10 h 98"/>
                <a:gd name="T64" fmla="*/ 54 w 72"/>
                <a:gd name="T65" fmla="*/ 4 h 98"/>
                <a:gd name="T66" fmla="*/ 48 w 72"/>
                <a:gd name="T67" fmla="*/ 2 h 98"/>
                <a:gd name="T68" fmla="*/ 44 w 72"/>
                <a:gd name="T69" fmla="*/ 0 h 98"/>
                <a:gd name="T70" fmla="*/ 44 w 72"/>
                <a:gd name="T7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98">
                  <a:moveTo>
                    <a:pt x="44" y="0"/>
                  </a:moveTo>
                  <a:lnTo>
                    <a:pt x="44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18" y="8"/>
                  </a:lnTo>
                  <a:lnTo>
                    <a:pt x="14" y="12"/>
                  </a:lnTo>
                  <a:lnTo>
                    <a:pt x="8" y="18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2" y="76"/>
                  </a:lnTo>
                  <a:lnTo>
                    <a:pt x="6" y="84"/>
                  </a:lnTo>
                  <a:lnTo>
                    <a:pt x="10" y="88"/>
                  </a:lnTo>
                  <a:lnTo>
                    <a:pt x="16" y="94"/>
                  </a:lnTo>
                  <a:lnTo>
                    <a:pt x="22" y="96"/>
                  </a:lnTo>
                  <a:lnTo>
                    <a:pt x="22" y="96"/>
                  </a:lnTo>
                  <a:lnTo>
                    <a:pt x="30" y="98"/>
                  </a:lnTo>
                  <a:lnTo>
                    <a:pt x="38" y="98"/>
                  </a:lnTo>
                  <a:lnTo>
                    <a:pt x="44" y="96"/>
                  </a:lnTo>
                  <a:lnTo>
                    <a:pt x="52" y="90"/>
                  </a:lnTo>
                  <a:lnTo>
                    <a:pt x="58" y="84"/>
                  </a:lnTo>
                  <a:lnTo>
                    <a:pt x="64" y="76"/>
                  </a:lnTo>
                  <a:lnTo>
                    <a:pt x="68" y="6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72" y="42"/>
                  </a:lnTo>
                  <a:lnTo>
                    <a:pt x="70" y="32"/>
                  </a:lnTo>
                  <a:lnTo>
                    <a:pt x="68" y="22"/>
                  </a:lnTo>
                  <a:lnTo>
                    <a:pt x="64" y="16"/>
                  </a:lnTo>
                  <a:lnTo>
                    <a:pt x="60" y="10"/>
                  </a:lnTo>
                  <a:lnTo>
                    <a:pt x="54" y="4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9" name="Freeform 51">
              <a:extLst>
                <a:ext uri="{FF2B5EF4-FFF2-40B4-BE49-F238E27FC236}">
                  <a16:creationId xmlns:a16="http://schemas.microsoft.com/office/drawing/2014/main" id="{BC23BEB9-7B36-4832-822E-FFB5A594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475" y="2535238"/>
              <a:ext cx="120650" cy="161925"/>
            </a:xfrm>
            <a:custGeom>
              <a:avLst/>
              <a:gdLst>
                <a:gd name="T0" fmla="*/ 46 w 76"/>
                <a:gd name="T1" fmla="*/ 0 h 102"/>
                <a:gd name="T2" fmla="*/ 46 w 76"/>
                <a:gd name="T3" fmla="*/ 0 h 102"/>
                <a:gd name="T4" fmla="*/ 34 w 76"/>
                <a:gd name="T5" fmla="*/ 0 h 102"/>
                <a:gd name="T6" fmla="*/ 28 w 76"/>
                <a:gd name="T7" fmla="*/ 2 h 102"/>
                <a:gd name="T8" fmla="*/ 22 w 76"/>
                <a:gd name="T9" fmla="*/ 6 h 102"/>
                <a:gd name="T10" fmla="*/ 16 w 76"/>
                <a:gd name="T11" fmla="*/ 12 h 102"/>
                <a:gd name="T12" fmla="*/ 10 w 76"/>
                <a:gd name="T13" fmla="*/ 18 h 102"/>
                <a:gd name="T14" fmla="*/ 6 w 76"/>
                <a:gd name="T15" fmla="*/ 28 h 102"/>
                <a:gd name="T16" fmla="*/ 2 w 76"/>
                <a:gd name="T17" fmla="*/ 38 h 102"/>
                <a:gd name="T18" fmla="*/ 2 w 76"/>
                <a:gd name="T19" fmla="*/ 38 h 102"/>
                <a:gd name="T20" fmla="*/ 0 w 76"/>
                <a:gd name="T21" fmla="*/ 60 h 102"/>
                <a:gd name="T22" fmla="*/ 2 w 76"/>
                <a:gd name="T23" fmla="*/ 70 h 102"/>
                <a:gd name="T24" fmla="*/ 4 w 76"/>
                <a:gd name="T25" fmla="*/ 78 h 102"/>
                <a:gd name="T26" fmla="*/ 8 w 76"/>
                <a:gd name="T27" fmla="*/ 86 h 102"/>
                <a:gd name="T28" fmla="*/ 12 w 76"/>
                <a:gd name="T29" fmla="*/ 92 h 102"/>
                <a:gd name="T30" fmla="*/ 18 w 76"/>
                <a:gd name="T31" fmla="*/ 96 h 102"/>
                <a:gd name="T32" fmla="*/ 24 w 76"/>
                <a:gd name="T33" fmla="*/ 100 h 102"/>
                <a:gd name="T34" fmla="*/ 24 w 76"/>
                <a:gd name="T35" fmla="*/ 100 h 102"/>
                <a:gd name="T36" fmla="*/ 32 w 76"/>
                <a:gd name="T37" fmla="*/ 102 h 102"/>
                <a:gd name="T38" fmla="*/ 40 w 76"/>
                <a:gd name="T39" fmla="*/ 100 h 102"/>
                <a:gd name="T40" fmla="*/ 48 w 76"/>
                <a:gd name="T41" fmla="*/ 98 h 102"/>
                <a:gd name="T42" fmla="*/ 56 w 76"/>
                <a:gd name="T43" fmla="*/ 92 h 102"/>
                <a:gd name="T44" fmla="*/ 62 w 76"/>
                <a:gd name="T45" fmla="*/ 86 h 102"/>
                <a:gd name="T46" fmla="*/ 68 w 76"/>
                <a:gd name="T47" fmla="*/ 78 h 102"/>
                <a:gd name="T48" fmla="*/ 72 w 76"/>
                <a:gd name="T49" fmla="*/ 66 h 102"/>
                <a:gd name="T50" fmla="*/ 76 w 76"/>
                <a:gd name="T51" fmla="*/ 54 h 102"/>
                <a:gd name="T52" fmla="*/ 76 w 76"/>
                <a:gd name="T53" fmla="*/ 54 h 102"/>
                <a:gd name="T54" fmla="*/ 76 w 76"/>
                <a:gd name="T55" fmla="*/ 42 h 102"/>
                <a:gd name="T56" fmla="*/ 74 w 76"/>
                <a:gd name="T57" fmla="*/ 32 h 102"/>
                <a:gd name="T58" fmla="*/ 72 w 76"/>
                <a:gd name="T59" fmla="*/ 22 h 102"/>
                <a:gd name="T60" fmla="*/ 68 w 76"/>
                <a:gd name="T61" fmla="*/ 14 h 102"/>
                <a:gd name="T62" fmla="*/ 64 w 76"/>
                <a:gd name="T63" fmla="*/ 8 h 102"/>
                <a:gd name="T64" fmla="*/ 58 w 76"/>
                <a:gd name="T65" fmla="*/ 4 h 102"/>
                <a:gd name="T66" fmla="*/ 52 w 76"/>
                <a:gd name="T67" fmla="*/ 0 h 102"/>
                <a:gd name="T68" fmla="*/ 46 w 76"/>
                <a:gd name="T69" fmla="*/ 0 h 102"/>
                <a:gd name="T70" fmla="*/ 46 w 76"/>
                <a:gd name="T7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102">
                  <a:moveTo>
                    <a:pt x="46" y="0"/>
                  </a:moveTo>
                  <a:lnTo>
                    <a:pt x="46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6"/>
                  </a:lnTo>
                  <a:lnTo>
                    <a:pt x="16" y="12"/>
                  </a:lnTo>
                  <a:lnTo>
                    <a:pt x="10" y="18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78"/>
                  </a:lnTo>
                  <a:lnTo>
                    <a:pt x="8" y="86"/>
                  </a:lnTo>
                  <a:lnTo>
                    <a:pt x="12" y="92"/>
                  </a:lnTo>
                  <a:lnTo>
                    <a:pt x="18" y="96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40" y="100"/>
                  </a:lnTo>
                  <a:lnTo>
                    <a:pt x="48" y="98"/>
                  </a:lnTo>
                  <a:lnTo>
                    <a:pt x="56" y="92"/>
                  </a:lnTo>
                  <a:lnTo>
                    <a:pt x="62" y="86"/>
                  </a:lnTo>
                  <a:lnTo>
                    <a:pt x="68" y="78"/>
                  </a:lnTo>
                  <a:lnTo>
                    <a:pt x="72" y="6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42"/>
                  </a:lnTo>
                  <a:lnTo>
                    <a:pt x="74" y="32"/>
                  </a:lnTo>
                  <a:lnTo>
                    <a:pt x="72" y="22"/>
                  </a:lnTo>
                  <a:lnTo>
                    <a:pt x="68" y="14"/>
                  </a:lnTo>
                  <a:lnTo>
                    <a:pt x="64" y="8"/>
                  </a:lnTo>
                  <a:lnTo>
                    <a:pt x="58" y="4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0" name="Freeform 52">
              <a:extLst>
                <a:ext uri="{FF2B5EF4-FFF2-40B4-BE49-F238E27FC236}">
                  <a16:creationId xmlns:a16="http://schemas.microsoft.com/office/drawing/2014/main" id="{EFD34327-0F21-4A81-AF5A-9879F1C5F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900" y="2500313"/>
              <a:ext cx="120650" cy="146050"/>
            </a:xfrm>
            <a:custGeom>
              <a:avLst/>
              <a:gdLst>
                <a:gd name="T0" fmla="*/ 46 w 76"/>
                <a:gd name="T1" fmla="*/ 0 h 92"/>
                <a:gd name="T2" fmla="*/ 46 w 76"/>
                <a:gd name="T3" fmla="*/ 0 h 92"/>
                <a:gd name="T4" fmla="*/ 32 w 76"/>
                <a:gd name="T5" fmla="*/ 2 h 92"/>
                <a:gd name="T6" fmla="*/ 26 w 76"/>
                <a:gd name="T7" fmla="*/ 4 h 92"/>
                <a:gd name="T8" fmla="*/ 20 w 76"/>
                <a:gd name="T9" fmla="*/ 6 h 92"/>
                <a:gd name="T10" fmla="*/ 14 w 76"/>
                <a:gd name="T11" fmla="*/ 12 h 92"/>
                <a:gd name="T12" fmla="*/ 10 w 76"/>
                <a:gd name="T13" fmla="*/ 18 h 92"/>
                <a:gd name="T14" fmla="*/ 4 w 76"/>
                <a:gd name="T15" fmla="*/ 28 h 92"/>
                <a:gd name="T16" fmla="*/ 2 w 76"/>
                <a:gd name="T17" fmla="*/ 38 h 92"/>
                <a:gd name="T18" fmla="*/ 2 w 76"/>
                <a:gd name="T19" fmla="*/ 38 h 92"/>
                <a:gd name="T20" fmla="*/ 0 w 76"/>
                <a:gd name="T21" fmla="*/ 60 h 92"/>
                <a:gd name="T22" fmla="*/ 0 w 76"/>
                <a:gd name="T23" fmla="*/ 68 h 92"/>
                <a:gd name="T24" fmla="*/ 2 w 76"/>
                <a:gd name="T25" fmla="*/ 74 h 92"/>
                <a:gd name="T26" fmla="*/ 6 w 76"/>
                <a:gd name="T27" fmla="*/ 80 h 92"/>
                <a:gd name="T28" fmla="*/ 10 w 76"/>
                <a:gd name="T29" fmla="*/ 84 h 92"/>
                <a:gd name="T30" fmla="*/ 24 w 76"/>
                <a:gd name="T31" fmla="*/ 92 h 92"/>
                <a:gd name="T32" fmla="*/ 24 w 76"/>
                <a:gd name="T33" fmla="*/ 92 h 92"/>
                <a:gd name="T34" fmla="*/ 30 w 76"/>
                <a:gd name="T35" fmla="*/ 92 h 92"/>
                <a:gd name="T36" fmla="*/ 40 w 76"/>
                <a:gd name="T37" fmla="*/ 92 h 92"/>
                <a:gd name="T38" fmla="*/ 48 w 76"/>
                <a:gd name="T39" fmla="*/ 88 h 92"/>
                <a:gd name="T40" fmla="*/ 54 w 76"/>
                <a:gd name="T41" fmla="*/ 82 h 92"/>
                <a:gd name="T42" fmla="*/ 68 w 76"/>
                <a:gd name="T43" fmla="*/ 68 h 92"/>
                <a:gd name="T44" fmla="*/ 72 w 76"/>
                <a:gd name="T45" fmla="*/ 62 h 92"/>
                <a:gd name="T46" fmla="*/ 74 w 76"/>
                <a:gd name="T47" fmla="*/ 56 h 92"/>
                <a:gd name="T48" fmla="*/ 74 w 76"/>
                <a:gd name="T49" fmla="*/ 56 h 92"/>
                <a:gd name="T50" fmla="*/ 76 w 76"/>
                <a:gd name="T51" fmla="*/ 44 h 92"/>
                <a:gd name="T52" fmla="*/ 76 w 76"/>
                <a:gd name="T53" fmla="*/ 32 h 92"/>
                <a:gd name="T54" fmla="*/ 74 w 76"/>
                <a:gd name="T55" fmla="*/ 24 h 92"/>
                <a:gd name="T56" fmla="*/ 70 w 76"/>
                <a:gd name="T57" fmla="*/ 16 h 92"/>
                <a:gd name="T58" fmla="*/ 64 w 76"/>
                <a:gd name="T59" fmla="*/ 8 h 92"/>
                <a:gd name="T60" fmla="*/ 58 w 76"/>
                <a:gd name="T61" fmla="*/ 4 h 92"/>
                <a:gd name="T62" fmla="*/ 52 w 76"/>
                <a:gd name="T63" fmla="*/ 0 h 92"/>
                <a:gd name="T64" fmla="*/ 46 w 76"/>
                <a:gd name="T65" fmla="*/ 0 h 92"/>
                <a:gd name="T66" fmla="*/ 46 w 76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92">
                  <a:moveTo>
                    <a:pt x="46" y="0"/>
                  </a:moveTo>
                  <a:lnTo>
                    <a:pt x="46" y="0"/>
                  </a:lnTo>
                  <a:lnTo>
                    <a:pt x="32" y="2"/>
                  </a:lnTo>
                  <a:lnTo>
                    <a:pt x="26" y="4"/>
                  </a:lnTo>
                  <a:lnTo>
                    <a:pt x="20" y="6"/>
                  </a:lnTo>
                  <a:lnTo>
                    <a:pt x="14" y="12"/>
                  </a:lnTo>
                  <a:lnTo>
                    <a:pt x="10" y="18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6" y="80"/>
                  </a:lnTo>
                  <a:lnTo>
                    <a:pt x="10" y="84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30" y="92"/>
                  </a:lnTo>
                  <a:lnTo>
                    <a:pt x="40" y="92"/>
                  </a:lnTo>
                  <a:lnTo>
                    <a:pt x="48" y="88"/>
                  </a:lnTo>
                  <a:lnTo>
                    <a:pt x="54" y="82"/>
                  </a:lnTo>
                  <a:lnTo>
                    <a:pt x="68" y="68"/>
                  </a:lnTo>
                  <a:lnTo>
                    <a:pt x="72" y="62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6" y="44"/>
                  </a:lnTo>
                  <a:lnTo>
                    <a:pt x="76" y="32"/>
                  </a:lnTo>
                  <a:lnTo>
                    <a:pt x="74" y="24"/>
                  </a:lnTo>
                  <a:lnTo>
                    <a:pt x="70" y="16"/>
                  </a:lnTo>
                  <a:lnTo>
                    <a:pt x="64" y="8"/>
                  </a:lnTo>
                  <a:lnTo>
                    <a:pt x="58" y="4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1" name="Freeform 53">
              <a:extLst>
                <a:ext uri="{FF2B5EF4-FFF2-40B4-BE49-F238E27FC236}">
                  <a16:creationId xmlns:a16="http://schemas.microsoft.com/office/drawing/2014/main" id="{A5E45917-4CDC-4BA8-95CB-4256658D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0" y="2465388"/>
              <a:ext cx="104775" cy="117475"/>
            </a:xfrm>
            <a:custGeom>
              <a:avLst/>
              <a:gdLst>
                <a:gd name="T0" fmla="*/ 8 w 66"/>
                <a:gd name="T1" fmla="*/ 12 h 74"/>
                <a:gd name="T2" fmla="*/ 8 w 66"/>
                <a:gd name="T3" fmla="*/ 12 h 74"/>
                <a:gd name="T4" fmla="*/ 2 w 66"/>
                <a:gd name="T5" fmla="*/ 18 h 74"/>
                <a:gd name="T6" fmla="*/ 0 w 66"/>
                <a:gd name="T7" fmla="*/ 24 h 74"/>
                <a:gd name="T8" fmla="*/ 0 w 66"/>
                <a:gd name="T9" fmla="*/ 28 h 74"/>
                <a:gd name="T10" fmla="*/ 0 w 66"/>
                <a:gd name="T11" fmla="*/ 30 h 74"/>
                <a:gd name="T12" fmla="*/ 4 w 66"/>
                <a:gd name="T13" fmla="*/ 38 h 74"/>
                <a:gd name="T14" fmla="*/ 6 w 66"/>
                <a:gd name="T15" fmla="*/ 44 h 74"/>
                <a:gd name="T16" fmla="*/ 6 w 66"/>
                <a:gd name="T17" fmla="*/ 52 h 74"/>
                <a:gd name="T18" fmla="*/ 6 w 66"/>
                <a:gd name="T19" fmla="*/ 52 h 74"/>
                <a:gd name="T20" fmla="*/ 8 w 66"/>
                <a:gd name="T21" fmla="*/ 62 h 74"/>
                <a:gd name="T22" fmla="*/ 12 w 66"/>
                <a:gd name="T23" fmla="*/ 68 h 74"/>
                <a:gd name="T24" fmla="*/ 16 w 66"/>
                <a:gd name="T25" fmla="*/ 72 h 74"/>
                <a:gd name="T26" fmla="*/ 22 w 66"/>
                <a:gd name="T27" fmla="*/ 74 h 74"/>
                <a:gd name="T28" fmla="*/ 28 w 66"/>
                <a:gd name="T29" fmla="*/ 74 h 74"/>
                <a:gd name="T30" fmla="*/ 34 w 66"/>
                <a:gd name="T31" fmla="*/ 72 h 74"/>
                <a:gd name="T32" fmla="*/ 48 w 66"/>
                <a:gd name="T33" fmla="*/ 64 h 74"/>
                <a:gd name="T34" fmla="*/ 48 w 66"/>
                <a:gd name="T35" fmla="*/ 64 h 74"/>
                <a:gd name="T36" fmla="*/ 54 w 66"/>
                <a:gd name="T37" fmla="*/ 60 h 74"/>
                <a:gd name="T38" fmla="*/ 60 w 66"/>
                <a:gd name="T39" fmla="*/ 52 h 74"/>
                <a:gd name="T40" fmla="*/ 62 w 66"/>
                <a:gd name="T41" fmla="*/ 46 h 74"/>
                <a:gd name="T42" fmla="*/ 64 w 66"/>
                <a:gd name="T43" fmla="*/ 38 h 74"/>
                <a:gd name="T44" fmla="*/ 66 w 66"/>
                <a:gd name="T45" fmla="*/ 32 h 74"/>
                <a:gd name="T46" fmla="*/ 64 w 66"/>
                <a:gd name="T47" fmla="*/ 24 h 74"/>
                <a:gd name="T48" fmla="*/ 62 w 66"/>
                <a:gd name="T49" fmla="*/ 16 h 74"/>
                <a:gd name="T50" fmla="*/ 56 w 66"/>
                <a:gd name="T51" fmla="*/ 10 h 74"/>
                <a:gd name="T52" fmla="*/ 56 w 66"/>
                <a:gd name="T53" fmla="*/ 10 h 74"/>
                <a:gd name="T54" fmla="*/ 50 w 66"/>
                <a:gd name="T55" fmla="*/ 6 h 74"/>
                <a:gd name="T56" fmla="*/ 44 w 66"/>
                <a:gd name="T57" fmla="*/ 2 h 74"/>
                <a:gd name="T58" fmla="*/ 36 w 66"/>
                <a:gd name="T59" fmla="*/ 0 h 74"/>
                <a:gd name="T60" fmla="*/ 30 w 66"/>
                <a:gd name="T61" fmla="*/ 0 h 74"/>
                <a:gd name="T62" fmla="*/ 24 w 66"/>
                <a:gd name="T63" fmla="*/ 2 h 74"/>
                <a:gd name="T64" fmla="*/ 18 w 66"/>
                <a:gd name="T65" fmla="*/ 4 h 74"/>
                <a:gd name="T66" fmla="*/ 12 w 66"/>
                <a:gd name="T67" fmla="*/ 8 h 74"/>
                <a:gd name="T68" fmla="*/ 8 w 66"/>
                <a:gd name="T69" fmla="*/ 12 h 74"/>
                <a:gd name="T70" fmla="*/ 8 w 66"/>
                <a:gd name="T71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4">
                  <a:moveTo>
                    <a:pt x="8" y="12"/>
                  </a:moveTo>
                  <a:lnTo>
                    <a:pt x="8" y="12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6" y="44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6" y="72"/>
                  </a:lnTo>
                  <a:lnTo>
                    <a:pt x="22" y="74"/>
                  </a:lnTo>
                  <a:lnTo>
                    <a:pt x="28" y="74"/>
                  </a:lnTo>
                  <a:lnTo>
                    <a:pt x="34" y="72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54" y="60"/>
                  </a:lnTo>
                  <a:lnTo>
                    <a:pt x="60" y="52"/>
                  </a:lnTo>
                  <a:lnTo>
                    <a:pt x="62" y="46"/>
                  </a:lnTo>
                  <a:lnTo>
                    <a:pt x="64" y="38"/>
                  </a:lnTo>
                  <a:lnTo>
                    <a:pt x="66" y="32"/>
                  </a:lnTo>
                  <a:lnTo>
                    <a:pt x="64" y="24"/>
                  </a:lnTo>
                  <a:lnTo>
                    <a:pt x="62" y="16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2" name="Freeform 54">
              <a:extLst>
                <a:ext uri="{FF2B5EF4-FFF2-40B4-BE49-F238E27FC236}">
                  <a16:creationId xmlns:a16="http://schemas.microsoft.com/office/drawing/2014/main" id="{F9B437D5-D1FF-459D-992E-06A6480B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475" y="1874838"/>
              <a:ext cx="384175" cy="520700"/>
            </a:xfrm>
            <a:custGeom>
              <a:avLst/>
              <a:gdLst>
                <a:gd name="T0" fmla="*/ 242 w 242"/>
                <a:gd name="T1" fmla="*/ 278 h 328"/>
                <a:gd name="T2" fmla="*/ 154 w 242"/>
                <a:gd name="T3" fmla="*/ 0 h 328"/>
                <a:gd name="T4" fmla="*/ 0 w 242"/>
                <a:gd name="T5" fmla="*/ 50 h 328"/>
                <a:gd name="T6" fmla="*/ 88 w 242"/>
                <a:gd name="T7" fmla="*/ 328 h 328"/>
                <a:gd name="T8" fmla="*/ 242 w 242"/>
                <a:gd name="T9" fmla="*/ 2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8">
                  <a:moveTo>
                    <a:pt x="242" y="278"/>
                  </a:moveTo>
                  <a:lnTo>
                    <a:pt x="154" y="0"/>
                  </a:lnTo>
                  <a:lnTo>
                    <a:pt x="0" y="50"/>
                  </a:lnTo>
                  <a:lnTo>
                    <a:pt x="88" y="328"/>
                  </a:lnTo>
                  <a:lnTo>
                    <a:pt x="242" y="278"/>
                  </a:lnTo>
                  <a:close/>
                </a:path>
              </a:pathLst>
            </a:custGeom>
            <a:solidFill>
              <a:srgbClr val="6DC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3" name="Freeform 55">
              <a:extLst>
                <a:ext uri="{FF2B5EF4-FFF2-40B4-BE49-F238E27FC236}">
                  <a16:creationId xmlns:a16="http://schemas.microsoft.com/office/drawing/2014/main" id="{68228EC6-8C7F-4EB7-83CB-22B1125F5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0" y="2211388"/>
              <a:ext cx="92075" cy="92075"/>
            </a:xfrm>
            <a:custGeom>
              <a:avLst/>
              <a:gdLst>
                <a:gd name="T0" fmla="*/ 38 w 58"/>
                <a:gd name="T1" fmla="*/ 58 h 58"/>
                <a:gd name="T2" fmla="*/ 38 w 58"/>
                <a:gd name="T3" fmla="*/ 58 h 58"/>
                <a:gd name="T4" fmla="*/ 48 w 58"/>
                <a:gd name="T5" fmla="*/ 52 h 58"/>
                <a:gd name="T6" fmla="*/ 54 w 58"/>
                <a:gd name="T7" fmla="*/ 42 h 58"/>
                <a:gd name="T8" fmla="*/ 58 w 58"/>
                <a:gd name="T9" fmla="*/ 32 h 58"/>
                <a:gd name="T10" fmla="*/ 56 w 58"/>
                <a:gd name="T11" fmla="*/ 20 h 58"/>
                <a:gd name="T12" fmla="*/ 56 w 58"/>
                <a:gd name="T13" fmla="*/ 20 h 58"/>
                <a:gd name="T14" fmla="*/ 52 w 58"/>
                <a:gd name="T15" fmla="*/ 10 h 58"/>
                <a:gd name="T16" fmla="*/ 42 w 58"/>
                <a:gd name="T17" fmla="*/ 4 h 58"/>
                <a:gd name="T18" fmla="*/ 32 w 58"/>
                <a:gd name="T19" fmla="*/ 0 h 58"/>
                <a:gd name="T20" fmla="*/ 20 w 58"/>
                <a:gd name="T21" fmla="*/ 2 h 58"/>
                <a:gd name="T22" fmla="*/ 20 w 58"/>
                <a:gd name="T23" fmla="*/ 2 h 58"/>
                <a:gd name="T24" fmla="*/ 10 w 58"/>
                <a:gd name="T25" fmla="*/ 8 h 58"/>
                <a:gd name="T26" fmla="*/ 4 w 58"/>
                <a:gd name="T27" fmla="*/ 16 h 58"/>
                <a:gd name="T28" fmla="*/ 0 w 58"/>
                <a:gd name="T29" fmla="*/ 26 h 58"/>
                <a:gd name="T30" fmla="*/ 2 w 58"/>
                <a:gd name="T31" fmla="*/ 38 h 58"/>
                <a:gd name="T32" fmla="*/ 2 w 58"/>
                <a:gd name="T33" fmla="*/ 38 h 58"/>
                <a:gd name="T34" fmla="*/ 8 w 58"/>
                <a:gd name="T35" fmla="*/ 48 h 58"/>
                <a:gd name="T36" fmla="*/ 16 w 58"/>
                <a:gd name="T37" fmla="*/ 56 h 58"/>
                <a:gd name="T38" fmla="*/ 26 w 58"/>
                <a:gd name="T39" fmla="*/ 58 h 58"/>
                <a:gd name="T40" fmla="*/ 38 w 58"/>
                <a:gd name="T41" fmla="*/ 58 h 58"/>
                <a:gd name="T42" fmla="*/ 38 w 58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58">
                  <a:moveTo>
                    <a:pt x="38" y="58"/>
                  </a:moveTo>
                  <a:lnTo>
                    <a:pt x="38" y="58"/>
                  </a:lnTo>
                  <a:lnTo>
                    <a:pt x="48" y="52"/>
                  </a:lnTo>
                  <a:lnTo>
                    <a:pt x="54" y="42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2" y="4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4" name="Freeform 56">
              <a:extLst>
                <a:ext uri="{FF2B5EF4-FFF2-40B4-BE49-F238E27FC236}">
                  <a16:creationId xmlns:a16="http://schemas.microsoft.com/office/drawing/2014/main" id="{B2E67AEC-772F-43D2-AAEB-772E672D4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50" y="1795463"/>
              <a:ext cx="454025" cy="527050"/>
            </a:xfrm>
            <a:custGeom>
              <a:avLst/>
              <a:gdLst>
                <a:gd name="T0" fmla="*/ 0 w 286"/>
                <a:gd name="T1" fmla="*/ 252 h 332"/>
                <a:gd name="T2" fmla="*/ 144 w 286"/>
                <a:gd name="T3" fmla="*/ 0 h 332"/>
                <a:gd name="T4" fmla="*/ 286 w 286"/>
                <a:gd name="T5" fmla="*/ 80 h 332"/>
                <a:gd name="T6" fmla="*/ 142 w 286"/>
                <a:gd name="T7" fmla="*/ 332 h 332"/>
                <a:gd name="T8" fmla="*/ 0 w 286"/>
                <a:gd name="T9" fmla="*/ 25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332">
                  <a:moveTo>
                    <a:pt x="0" y="252"/>
                  </a:moveTo>
                  <a:lnTo>
                    <a:pt x="144" y="0"/>
                  </a:lnTo>
                  <a:lnTo>
                    <a:pt x="286" y="80"/>
                  </a:lnTo>
                  <a:lnTo>
                    <a:pt x="142" y="332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6DC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5" name="Freeform 57">
              <a:extLst>
                <a:ext uri="{FF2B5EF4-FFF2-40B4-BE49-F238E27FC236}">
                  <a16:creationId xmlns:a16="http://schemas.microsoft.com/office/drawing/2014/main" id="{FFF46A79-7808-4D53-BD98-E99CC372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850" y="2128838"/>
              <a:ext cx="88900" cy="88900"/>
            </a:xfrm>
            <a:custGeom>
              <a:avLst/>
              <a:gdLst>
                <a:gd name="T0" fmla="*/ 14 w 56"/>
                <a:gd name="T1" fmla="*/ 52 h 56"/>
                <a:gd name="T2" fmla="*/ 14 w 56"/>
                <a:gd name="T3" fmla="*/ 52 h 56"/>
                <a:gd name="T4" fmla="*/ 6 w 56"/>
                <a:gd name="T5" fmla="*/ 46 h 56"/>
                <a:gd name="T6" fmla="*/ 0 w 56"/>
                <a:gd name="T7" fmla="*/ 36 h 56"/>
                <a:gd name="T8" fmla="*/ 0 w 56"/>
                <a:gd name="T9" fmla="*/ 24 h 56"/>
                <a:gd name="T10" fmla="*/ 4 w 56"/>
                <a:gd name="T11" fmla="*/ 14 h 56"/>
                <a:gd name="T12" fmla="*/ 4 w 56"/>
                <a:gd name="T13" fmla="*/ 14 h 56"/>
                <a:gd name="T14" fmla="*/ 10 w 56"/>
                <a:gd name="T15" fmla="*/ 6 h 56"/>
                <a:gd name="T16" fmla="*/ 20 w 56"/>
                <a:gd name="T17" fmla="*/ 0 h 56"/>
                <a:gd name="T18" fmla="*/ 32 w 56"/>
                <a:gd name="T19" fmla="*/ 0 h 56"/>
                <a:gd name="T20" fmla="*/ 42 w 56"/>
                <a:gd name="T21" fmla="*/ 4 h 56"/>
                <a:gd name="T22" fmla="*/ 42 w 56"/>
                <a:gd name="T23" fmla="*/ 4 h 56"/>
                <a:gd name="T24" fmla="*/ 50 w 56"/>
                <a:gd name="T25" fmla="*/ 10 h 56"/>
                <a:gd name="T26" fmla="*/ 56 w 56"/>
                <a:gd name="T27" fmla="*/ 20 h 56"/>
                <a:gd name="T28" fmla="*/ 56 w 56"/>
                <a:gd name="T29" fmla="*/ 32 h 56"/>
                <a:gd name="T30" fmla="*/ 52 w 56"/>
                <a:gd name="T31" fmla="*/ 42 h 56"/>
                <a:gd name="T32" fmla="*/ 52 w 56"/>
                <a:gd name="T33" fmla="*/ 42 h 56"/>
                <a:gd name="T34" fmla="*/ 46 w 56"/>
                <a:gd name="T35" fmla="*/ 50 h 56"/>
                <a:gd name="T36" fmla="*/ 36 w 56"/>
                <a:gd name="T37" fmla="*/ 56 h 56"/>
                <a:gd name="T38" fmla="*/ 24 w 56"/>
                <a:gd name="T39" fmla="*/ 56 h 56"/>
                <a:gd name="T40" fmla="*/ 14 w 56"/>
                <a:gd name="T41" fmla="*/ 52 h 56"/>
                <a:gd name="T42" fmla="*/ 14 w 56"/>
                <a:gd name="T43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14" y="52"/>
                  </a:moveTo>
                  <a:lnTo>
                    <a:pt x="14" y="52"/>
                  </a:lnTo>
                  <a:lnTo>
                    <a:pt x="6" y="4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6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10"/>
                  </a:lnTo>
                  <a:lnTo>
                    <a:pt x="56" y="20"/>
                  </a:lnTo>
                  <a:lnTo>
                    <a:pt x="56" y="3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50"/>
                  </a:lnTo>
                  <a:lnTo>
                    <a:pt x="36" y="56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1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206" name="Freeform 58">
            <a:extLst>
              <a:ext uri="{FF2B5EF4-FFF2-40B4-BE49-F238E27FC236}">
                <a16:creationId xmlns:a16="http://schemas.microsoft.com/office/drawing/2014/main" id="{EA6BD444-F673-494C-878F-7E329C66290F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7" name="Rectangle 59">
            <a:extLst>
              <a:ext uri="{FF2B5EF4-FFF2-40B4-BE49-F238E27FC236}">
                <a16:creationId xmlns:a16="http://schemas.microsoft.com/office/drawing/2014/main" id="{480AF8E5-AA6B-4FD2-A568-FBEB7BF2F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8" name="Rectangle 60">
            <a:extLst>
              <a:ext uri="{FF2B5EF4-FFF2-40B4-BE49-F238E27FC236}">
                <a16:creationId xmlns:a16="http://schemas.microsoft.com/office/drawing/2014/main" id="{C0CC4000-8376-4E8B-9710-65471AF0E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09" name="Line 61">
            <a:extLst>
              <a:ext uri="{FF2B5EF4-FFF2-40B4-BE49-F238E27FC236}">
                <a16:creationId xmlns:a16="http://schemas.microsoft.com/office/drawing/2014/main" id="{E1965F53-A8E3-4D41-8285-B932CB5D7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000" y="1189038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56869F55-2B07-45EF-8A01-30ADFB070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7914" y="2586433"/>
            <a:ext cx="2180771" cy="199640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6" name="Rectangle 68">
            <a:extLst>
              <a:ext uri="{FF2B5EF4-FFF2-40B4-BE49-F238E27FC236}">
                <a16:creationId xmlns:a16="http://schemas.microsoft.com/office/drawing/2014/main" id="{C8C3E2E3-B195-48C3-86D2-EB514F4B5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7" y="2813842"/>
            <a:ext cx="2268537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추형욱</a:t>
            </a:r>
            <a:endParaRPr kumimoji="0" lang="en-US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 부트만의 장점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매력을 </a:t>
            </a: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느낄수있었다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스프링시큐리티의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장점 </a:t>
            </a: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톰캣</a:t>
            </a:r>
            <a:r>
              <a:rPr lang="en-US" altLang="ko-KR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/DB</a:t>
            </a: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등이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내장되어있어서</a:t>
            </a: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팀프로젝트에서도 </a:t>
            </a: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큰문제가생기지않았다</a:t>
            </a: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512EC1A7-DE58-401C-AB8D-5BF4412B6865}"/>
              </a:ext>
            </a:extLst>
          </p:cNvPr>
          <p:cNvSpPr>
            <a:spLocks/>
          </p:cNvSpPr>
          <p:nvPr/>
        </p:nvSpPr>
        <p:spPr bwMode="auto">
          <a:xfrm>
            <a:off x="4822454" y="2873759"/>
            <a:ext cx="2752760" cy="2565433"/>
          </a:xfrm>
          <a:custGeom>
            <a:avLst/>
            <a:gdLst>
              <a:gd name="T0" fmla="*/ 556 w 1172"/>
              <a:gd name="T1" fmla="*/ 0 h 1172"/>
              <a:gd name="T2" fmla="*/ 468 w 1172"/>
              <a:gd name="T3" fmla="*/ 12 h 1172"/>
              <a:gd name="T4" fmla="*/ 384 w 1172"/>
              <a:gd name="T5" fmla="*/ 36 h 1172"/>
              <a:gd name="T6" fmla="*/ 306 w 1172"/>
              <a:gd name="T7" fmla="*/ 70 h 1172"/>
              <a:gd name="T8" fmla="*/ 236 w 1172"/>
              <a:gd name="T9" fmla="*/ 116 h 1172"/>
              <a:gd name="T10" fmla="*/ 172 w 1172"/>
              <a:gd name="T11" fmla="*/ 172 h 1172"/>
              <a:gd name="T12" fmla="*/ 116 w 1172"/>
              <a:gd name="T13" fmla="*/ 234 h 1172"/>
              <a:gd name="T14" fmla="*/ 70 w 1172"/>
              <a:gd name="T15" fmla="*/ 306 h 1172"/>
              <a:gd name="T16" fmla="*/ 36 w 1172"/>
              <a:gd name="T17" fmla="*/ 384 h 1172"/>
              <a:gd name="T18" fmla="*/ 12 w 1172"/>
              <a:gd name="T19" fmla="*/ 468 h 1172"/>
              <a:gd name="T20" fmla="*/ 0 w 1172"/>
              <a:gd name="T21" fmla="*/ 556 h 1172"/>
              <a:gd name="T22" fmla="*/ 0 w 1172"/>
              <a:gd name="T23" fmla="*/ 610 h 1172"/>
              <a:gd name="T24" fmla="*/ 12 w 1172"/>
              <a:gd name="T25" fmla="*/ 708 h 1172"/>
              <a:gd name="T26" fmla="*/ 130 w 1172"/>
              <a:gd name="T27" fmla="*/ 742 h 1172"/>
              <a:gd name="T28" fmla="*/ 186 w 1172"/>
              <a:gd name="T29" fmla="*/ 838 h 1172"/>
              <a:gd name="T30" fmla="*/ 206 w 1172"/>
              <a:gd name="T31" fmla="*/ 890 h 1172"/>
              <a:gd name="T32" fmla="*/ 228 w 1172"/>
              <a:gd name="T33" fmla="*/ 972 h 1172"/>
              <a:gd name="T34" fmla="*/ 238 w 1172"/>
              <a:gd name="T35" fmla="*/ 1056 h 1172"/>
              <a:gd name="T36" fmla="*/ 314 w 1172"/>
              <a:gd name="T37" fmla="*/ 1106 h 1172"/>
              <a:gd name="T38" fmla="*/ 444 w 1172"/>
              <a:gd name="T39" fmla="*/ 1154 h 1172"/>
              <a:gd name="T40" fmla="*/ 586 w 1172"/>
              <a:gd name="T41" fmla="*/ 1172 h 1172"/>
              <a:gd name="T42" fmla="*/ 646 w 1172"/>
              <a:gd name="T43" fmla="*/ 1168 h 1172"/>
              <a:gd name="T44" fmla="*/ 732 w 1172"/>
              <a:gd name="T45" fmla="*/ 1154 h 1172"/>
              <a:gd name="T46" fmla="*/ 814 w 1172"/>
              <a:gd name="T47" fmla="*/ 1126 h 1172"/>
              <a:gd name="T48" fmla="*/ 890 w 1172"/>
              <a:gd name="T49" fmla="*/ 1086 h 1172"/>
              <a:gd name="T50" fmla="*/ 958 w 1172"/>
              <a:gd name="T51" fmla="*/ 1038 h 1172"/>
              <a:gd name="T52" fmla="*/ 1020 w 1172"/>
              <a:gd name="T53" fmla="*/ 980 h 1172"/>
              <a:gd name="T54" fmla="*/ 1072 w 1172"/>
              <a:gd name="T55" fmla="*/ 914 h 1172"/>
              <a:gd name="T56" fmla="*/ 1114 w 1172"/>
              <a:gd name="T57" fmla="*/ 840 h 1172"/>
              <a:gd name="T58" fmla="*/ 1146 w 1172"/>
              <a:gd name="T59" fmla="*/ 760 h 1172"/>
              <a:gd name="T60" fmla="*/ 1166 w 1172"/>
              <a:gd name="T61" fmla="*/ 674 h 1172"/>
              <a:gd name="T62" fmla="*/ 1172 w 1172"/>
              <a:gd name="T63" fmla="*/ 586 h 1172"/>
              <a:gd name="T64" fmla="*/ 1168 w 1172"/>
              <a:gd name="T65" fmla="*/ 526 h 1172"/>
              <a:gd name="T66" fmla="*/ 1154 w 1172"/>
              <a:gd name="T67" fmla="*/ 440 h 1172"/>
              <a:gd name="T68" fmla="*/ 1126 w 1172"/>
              <a:gd name="T69" fmla="*/ 358 h 1172"/>
              <a:gd name="T70" fmla="*/ 1088 w 1172"/>
              <a:gd name="T71" fmla="*/ 282 h 1172"/>
              <a:gd name="T72" fmla="*/ 1038 w 1172"/>
              <a:gd name="T73" fmla="*/ 212 h 1172"/>
              <a:gd name="T74" fmla="*/ 980 w 1172"/>
              <a:gd name="T75" fmla="*/ 152 h 1172"/>
              <a:gd name="T76" fmla="*/ 914 w 1172"/>
              <a:gd name="T77" fmla="*/ 100 h 1172"/>
              <a:gd name="T78" fmla="*/ 840 w 1172"/>
              <a:gd name="T79" fmla="*/ 58 h 1172"/>
              <a:gd name="T80" fmla="*/ 760 w 1172"/>
              <a:gd name="T81" fmla="*/ 26 h 1172"/>
              <a:gd name="T82" fmla="*/ 676 w 1172"/>
              <a:gd name="T83" fmla="*/ 6 h 1172"/>
              <a:gd name="T84" fmla="*/ 586 w 1172"/>
              <a:gd name="T85" fmla="*/ 0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72" h="1172">
                <a:moveTo>
                  <a:pt x="586" y="0"/>
                </a:move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6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2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4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40"/>
                </a:lnTo>
                <a:lnTo>
                  <a:pt x="12" y="468"/>
                </a:lnTo>
                <a:lnTo>
                  <a:pt x="6" y="496"/>
                </a:lnTo>
                <a:lnTo>
                  <a:pt x="2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0"/>
                </a:lnTo>
                <a:lnTo>
                  <a:pt x="0" y="610"/>
                </a:lnTo>
                <a:lnTo>
                  <a:pt x="4" y="660"/>
                </a:lnTo>
                <a:lnTo>
                  <a:pt x="12" y="708"/>
                </a:lnTo>
                <a:lnTo>
                  <a:pt x="24" y="756"/>
                </a:lnTo>
                <a:lnTo>
                  <a:pt x="40" y="800"/>
                </a:lnTo>
                <a:lnTo>
                  <a:pt x="130" y="742"/>
                </a:lnTo>
                <a:lnTo>
                  <a:pt x="200" y="696"/>
                </a:lnTo>
                <a:lnTo>
                  <a:pt x="260" y="788"/>
                </a:lnTo>
                <a:lnTo>
                  <a:pt x="186" y="838"/>
                </a:lnTo>
                <a:lnTo>
                  <a:pt x="186" y="838"/>
                </a:lnTo>
                <a:lnTo>
                  <a:pt x="196" y="864"/>
                </a:lnTo>
                <a:lnTo>
                  <a:pt x="206" y="890"/>
                </a:lnTo>
                <a:lnTo>
                  <a:pt x="214" y="916"/>
                </a:lnTo>
                <a:lnTo>
                  <a:pt x="222" y="944"/>
                </a:lnTo>
                <a:lnTo>
                  <a:pt x="228" y="972"/>
                </a:lnTo>
                <a:lnTo>
                  <a:pt x="232" y="1000"/>
                </a:lnTo>
                <a:lnTo>
                  <a:pt x="236" y="1028"/>
                </a:lnTo>
                <a:lnTo>
                  <a:pt x="238" y="1056"/>
                </a:lnTo>
                <a:lnTo>
                  <a:pt x="238" y="1056"/>
                </a:lnTo>
                <a:lnTo>
                  <a:pt x="276" y="1082"/>
                </a:lnTo>
                <a:lnTo>
                  <a:pt x="314" y="1106"/>
                </a:lnTo>
                <a:lnTo>
                  <a:pt x="356" y="1124"/>
                </a:lnTo>
                <a:lnTo>
                  <a:pt x="400" y="1142"/>
                </a:lnTo>
                <a:lnTo>
                  <a:pt x="444" y="1154"/>
                </a:lnTo>
                <a:lnTo>
                  <a:pt x="490" y="1164"/>
                </a:lnTo>
                <a:lnTo>
                  <a:pt x="538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4"/>
                </a:lnTo>
                <a:lnTo>
                  <a:pt x="760" y="1146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6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4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8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68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56"/>
                </a:lnTo>
                <a:lnTo>
                  <a:pt x="1168" y="526"/>
                </a:lnTo>
                <a:lnTo>
                  <a:pt x="1166" y="496"/>
                </a:lnTo>
                <a:lnTo>
                  <a:pt x="1160" y="468"/>
                </a:lnTo>
                <a:lnTo>
                  <a:pt x="1154" y="440"/>
                </a:lnTo>
                <a:lnTo>
                  <a:pt x="1146" y="412"/>
                </a:lnTo>
                <a:lnTo>
                  <a:pt x="1136" y="384"/>
                </a:lnTo>
                <a:lnTo>
                  <a:pt x="1126" y="358"/>
                </a:lnTo>
                <a:lnTo>
                  <a:pt x="1114" y="332"/>
                </a:lnTo>
                <a:lnTo>
                  <a:pt x="1102" y="306"/>
                </a:lnTo>
                <a:lnTo>
                  <a:pt x="1088" y="282"/>
                </a:lnTo>
                <a:lnTo>
                  <a:pt x="1072" y="258"/>
                </a:lnTo>
                <a:lnTo>
                  <a:pt x="1056" y="234"/>
                </a:lnTo>
                <a:lnTo>
                  <a:pt x="1038" y="212"/>
                </a:lnTo>
                <a:lnTo>
                  <a:pt x="1020" y="192"/>
                </a:lnTo>
                <a:lnTo>
                  <a:pt x="1000" y="172"/>
                </a:lnTo>
                <a:lnTo>
                  <a:pt x="980" y="152"/>
                </a:lnTo>
                <a:lnTo>
                  <a:pt x="958" y="134"/>
                </a:lnTo>
                <a:lnTo>
                  <a:pt x="936" y="116"/>
                </a:lnTo>
                <a:lnTo>
                  <a:pt x="914" y="100"/>
                </a:lnTo>
                <a:lnTo>
                  <a:pt x="890" y="84"/>
                </a:lnTo>
                <a:lnTo>
                  <a:pt x="866" y="70"/>
                </a:lnTo>
                <a:lnTo>
                  <a:pt x="840" y="58"/>
                </a:lnTo>
                <a:lnTo>
                  <a:pt x="814" y="46"/>
                </a:lnTo>
                <a:lnTo>
                  <a:pt x="788" y="36"/>
                </a:lnTo>
                <a:lnTo>
                  <a:pt x="760" y="26"/>
                </a:lnTo>
                <a:lnTo>
                  <a:pt x="732" y="18"/>
                </a:lnTo>
                <a:lnTo>
                  <a:pt x="704" y="12"/>
                </a:lnTo>
                <a:lnTo>
                  <a:pt x="676" y="6"/>
                </a:lnTo>
                <a:lnTo>
                  <a:pt x="646" y="2"/>
                </a:lnTo>
                <a:lnTo>
                  <a:pt x="616" y="0"/>
                </a:lnTo>
                <a:lnTo>
                  <a:pt x="586" y="0"/>
                </a:lnTo>
                <a:lnTo>
                  <a:pt x="586" y="0"/>
                </a:lnTo>
                <a:close/>
              </a:path>
            </a:pathLst>
          </a:custGeom>
          <a:solidFill>
            <a:srgbClr val="F45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625" y="1659334"/>
            <a:ext cx="198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이지환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기존에 공부했던 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방식과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다른코드를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사용하여 비교하면서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공부가되었던것같다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62376" y="1664547"/>
            <a:ext cx="1798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이원진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에러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404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마주하다보니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맵핑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오류처리등의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중요성을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느낄수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있었습니다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87666" y="3772560"/>
            <a:ext cx="16731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장순재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Boot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방식으로 게시판을 만들어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보면서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많은차이를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느낄수있었다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47178" y="3079880"/>
            <a:ext cx="1919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한형빈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h2 </a:t>
            </a:r>
            <a:r>
              <a:rPr lang="en-US" altLang="ko-KR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연동을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entity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기반의 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 방식을 배우게 되었다</a:t>
            </a:r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또한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CURD </a:t>
            </a:r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기능을 구현해보며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 부트의 작업 방식을 경험할 수 있었다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6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C1D8B655-0B0E-4CE2-9C34-5A05009C798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4763"/>
            <a:ext cx="10255250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74997-0914-48B4-83E1-B1C58FF1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0242550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B6712-81F3-4270-8BC2-EE939EE5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50" y="-26193"/>
            <a:ext cx="1138238" cy="5688012"/>
          </a:xfrm>
          <a:prstGeom prst="rect">
            <a:avLst/>
          </a:prstGeom>
          <a:solidFill>
            <a:srgbClr val="4A79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C0B66B-E104-49E6-8E49-F02F0A65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138238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18873-4BFA-4AB4-AEF2-E97782775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990599"/>
            <a:ext cx="97690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kumimoji="0" lang="en-US" altLang="ko-KR" sz="10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10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D2D7D-4103-4CE1-97CB-4BA8F0D9C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254125"/>
            <a:ext cx="9953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설계구현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23CBF3-C9D9-4343-A8D0-BE92C417A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491234"/>
            <a:ext cx="8588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CRUD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96AF4-CABF-4298-B541-03104C79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867943"/>
            <a:ext cx="7635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023B363-E2EA-44A5-9E14-7E64BD7DA891}"/>
              </a:ext>
            </a:extLst>
          </p:cNvPr>
          <p:cNvSpPr>
            <a:spLocks/>
          </p:cNvSpPr>
          <p:nvPr/>
        </p:nvSpPr>
        <p:spPr bwMode="auto">
          <a:xfrm>
            <a:off x="4659300" y="2079626"/>
            <a:ext cx="1366838" cy="338137"/>
          </a:xfrm>
          <a:custGeom>
            <a:avLst/>
            <a:gdLst>
              <a:gd name="T0" fmla="*/ 108 w 861"/>
              <a:gd name="T1" fmla="*/ 0 h 213"/>
              <a:gd name="T2" fmla="*/ 753 w 861"/>
              <a:gd name="T3" fmla="*/ 0 h 213"/>
              <a:gd name="T4" fmla="*/ 753 w 861"/>
              <a:gd name="T5" fmla="*/ 0 h 213"/>
              <a:gd name="T6" fmla="*/ 775 w 861"/>
              <a:gd name="T7" fmla="*/ 2 h 213"/>
              <a:gd name="T8" fmla="*/ 795 w 861"/>
              <a:gd name="T9" fmla="*/ 8 h 213"/>
              <a:gd name="T10" fmla="*/ 813 w 861"/>
              <a:gd name="T11" fmla="*/ 18 h 213"/>
              <a:gd name="T12" fmla="*/ 829 w 861"/>
              <a:gd name="T13" fmla="*/ 32 h 213"/>
              <a:gd name="T14" fmla="*/ 843 w 861"/>
              <a:gd name="T15" fmla="*/ 48 h 213"/>
              <a:gd name="T16" fmla="*/ 853 w 861"/>
              <a:gd name="T17" fmla="*/ 66 h 213"/>
              <a:gd name="T18" fmla="*/ 859 w 861"/>
              <a:gd name="T19" fmla="*/ 86 h 213"/>
              <a:gd name="T20" fmla="*/ 861 w 861"/>
              <a:gd name="T21" fmla="*/ 108 h 213"/>
              <a:gd name="T22" fmla="*/ 861 w 861"/>
              <a:gd name="T23" fmla="*/ 108 h 213"/>
              <a:gd name="T24" fmla="*/ 859 w 861"/>
              <a:gd name="T25" fmla="*/ 128 h 213"/>
              <a:gd name="T26" fmla="*/ 853 w 861"/>
              <a:gd name="T27" fmla="*/ 150 h 213"/>
              <a:gd name="T28" fmla="*/ 843 w 861"/>
              <a:gd name="T29" fmla="*/ 168 h 213"/>
              <a:gd name="T30" fmla="*/ 829 w 861"/>
              <a:gd name="T31" fmla="*/ 184 h 213"/>
              <a:gd name="T32" fmla="*/ 813 w 861"/>
              <a:gd name="T33" fmla="*/ 196 h 213"/>
              <a:gd name="T34" fmla="*/ 795 w 861"/>
              <a:gd name="T35" fmla="*/ 206 h 213"/>
              <a:gd name="T36" fmla="*/ 775 w 861"/>
              <a:gd name="T37" fmla="*/ 212 h 213"/>
              <a:gd name="T38" fmla="*/ 753 w 861"/>
              <a:gd name="T39" fmla="*/ 213 h 213"/>
              <a:gd name="T40" fmla="*/ 108 w 861"/>
              <a:gd name="T41" fmla="*/ 213 h 213"/>
              <a:gd name="T42" fmla="*/ 108 w 861"/>
              <a:gd name="T43" fmla="*/ 213 h 213"/>
              <a:gd name="T44" fmla="*/ 86 w 861"/>
              <a:gd name="T45" fmla="*/ 212 h 213"/>
              <a:gd name="T46" fmla="*/ 66 w 861"/>
              <a:gd name="T47" fmla="*/ 206 h 213"/>
              <a:gd name="T48" fmla="*/ 48 w 861"/>
              <a:gd name="T49" fmla="*/ 196 h 213"/>
              <a:gd name="T50" fmla="*/ 32 w 861"/>
              <a:gd name="T51" fmla="*/ 184 h 213"/>
              <a:gd name="T52" fmla="*/ 18 w 861"/>
              <a:gd name="T53" fmla="*/ 168 h 213"/>
              <a:gd name="T54" fmla="*/ 8 w 861"/>
              <a:gd name="T55" fmla="*/ 150 h 213"/>
              <a:gd name="T56" fmla="*/ 2 w 861"/>
              <a:gd name="T57" fmla="*/ 128 h 213"/>
              <a:gd name="T58" fmla="*/ 0 w 861"/>
              <a:gd name="T59" fmla="*/ 108 h 213"/>
              <a:gd name="T60" fmla="*/ 0 w 861"/>
              <a:gd name="T61" fmla="*/ 108 h 213"/>
              <a:gd name="T62" fmla="*/ 2 w 861"/>
              <a:gd name="T63" fmla="*/ 86 h 213"/>
              <a:gd name="T64" fmla="*/ 8 w 861"/>
              <a:gd name="T65" fmla="*/ 66 h 213"/>
              <a:gd name="T66" fmla="*/ 18 w 861"/>
              <a:gd name="T67" fmla="*/ 48 h 213"/>
              <a:gd name="T68" fmla="*/ 32 w 861"/>
              <a:gd name="T69" fmla="*/ 32 h 213"/>
              <a:gd name="T70" fmla="*/ 48 w 861"/>
              <a:gd name="T71" fmla="*/ 18 h 213"/>
              <a:gd name="T72" fmla="*/ 66 w 861"/>
              <a:gd name="T73" fmla="*/ 8 h 213"/>
              <a:gd name="T74" fmla="*/ 86 w 861"/>
              <a:gd name="T75" fmla="*/ 2 h 213"/>
              <a:gd name="T76" fmla="*/ 108 w 861"/>
              <a:gd name="T77" fmla="*/ 0 h 213"/>
              <a:gd name="T78" fmla="*/ 108 w 861"/>
              <a:gd name="T79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61" h="213">
                <a:moveTo>
                  <a:pt x="108" y="0"/>
                </a:moveTo>
                <a:lnTo>
                  <a:pt x="753" y="0"/>
                </a:lnTo>
                <a:lnTo>
                  <a:pt x="753" y="0"/>
                </a:lnTo>
                <a:lnTo>
                  <a:pt x="775" y="2"/>
                </a:lnTo>
                <a:lnTo>
                  <a:pt x="795" y="8"/>
                </a:lnTo>
                <a:lnTo>
                  <a:pt x="813" y="18"/>
                </a:lnTo>
                <a:lnTo>
                  <a:pt x="829" y="32"/>
                </a:lnTo>
                <a:lnTo>
                  <a:pt x="843" y="48"/>
                </a:lnTo>
                <a:lnTo>
                  <a:pt x="853" y="66"/>
                </a:lnTo>
                <a:lnTo>
                  <a:pt x="859" y="86"/>
                </a:lnTo>
                <a:lnTo>
                  <a:pt x="861" y="108"/>
                </a:lnTo>
                <a:lnTo>
                  <a:pt x="861" y="108"/>
                </a:lnTo>
                <a:lnTo>
                  <a:pt x="859" y="128"/>
                </a:lnTo>
                <a:lnTo>
                  <a:pt x="853" y="150"/>
                </a:lnTo>
                <a:lnTo>
                  <a:pt x="843" y="168"/>
                </a:lnTo>
                <a:lnTo>
                  <a:pt x="829" y="184"/>
                </a:lnTo>
                <a:lnTo>
                  <a:pt x="813" y="196"/>
                </a:lnTo>
                <a:lnTo>
                  <a:pt x="795" y="206"/>
                </a:lnTo>
                <a:lnTo>
                  <a:pt x="775" y="212"/>
                </a:lnTo>
                <a:lnTo>
                  <a:pt x="753" y="213"/>
                </a:lnTo>
                <a:lnTo>
                  <a:pt x="108" y="213"/>
                </a:lnTo>
                <a:lnTo>
                  <a:pt x="108" y="213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4"/>
                </a:lnTo>
                <a:lnTo>
                  <a:pt x="18" y="168"/>
                </a:lnTo>
                <a:lnTo>
                  <a:pt x="8" y="150"/>
                </a:lnTo>
                <a:lnTo>
                  <a:pt x="2" y="12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8" y="66"/>
                </a:lnTo>
                <a:lnTo>
                  <a:pt x="18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CEF8A6F-7849-4264-A184-094C294E78FE}"/>
              </a:ext>
            </a:extLst>
          </p:cNvPr>
          <p:cNvSpPr>
            <a:spLocks noEditPoints="1"/>
          </p:cNvSpPr>
          <p:nvPr/>
        </p:nvSpPr>
        <p:spPr bwMode="auto">
          <a:xfrm>
            <a:off x="709613" y="5238750"/>
            <a:ext cx="171450" cy="171450"/>
          </a:xfrm>
          <a:custGeom>
            <a:avLst/>
            <a:gdLst>
              <a:gd name="T0" fmla="*/ 56 w 108"/>
              <a:gd name="T1" fmla="*/ 84 h 108"/>
              <a:gd name="T2" fmla="*/ 50 w 108"/>
              <a:gd name="T3" fmla="*/ 58 h 108"/>
              <a:gd name="T4" fmla="*/ 22 w 108"/>
              <a:gd name="T5" fmla="*/ 52 h 108"/>
              <a:gd name="T6" fmla="*/ 76 w 108"/>
              <a:gd name="T7" fmla="*/ 30 h 108"/>
              <a:gd name="T8" fmla="*/ 56 w 108"/>
              <a:gd name="T9" fmla="*/ 84 h 108"/>
              <a:gd name="T10" fmla="*/ 54 w 108"/>
              <a:gd name="T11" fmla="*/ 0 h 108"/>
              <a:gd name="T12" fmla="*/ 54 w 108"/>
              <a:gd name="T13" fmla="*/ 0 h 108"/>
              <a:gd name="T14" fmla="*/ 44 w 108"/>
              <a:gd name="T15" fmla="*/ 0 h 108"/>
              <a:gd name="T16" fmla="*/ 34 w 108"/>
              <a:gd name="T17" fmla="*/ 4 h 108"/>
              <a:gd name="T18" fmla="*/ 24 w 108"/>
              <a:gd name="T19" fmla="*/ 8 h 108"/>
              <a:gd name="T20" fmla="*/ 16 w 108"/>
              <a:gd name="T21" fmla="*/ 16 h 108"/>
              <a:gd name="T22" fmla="*/ 10 w 108"/>
              <a:gd name="T23" fmla="*/ 24 h 108"/>
              <a:gd name="T24" fmla="*/ 4 w 108"/>
              <a:gd name="T25" fmla="*/ 32 h 108"/>
              <a:gd name="T26" fmla="*/ 2 w 108"/>
              <a:gd name="T27" fmla="*/ 42 h 108"/>
              <a:gd name="T28" fmla="*/ 0 w 108"/>
              <a:gd name="T29" fmla="*/ 54 h 108"/>
              <a:gd name="T30" fmla="*/ 0 w 108"/>
              <a:gd name="T31" fmla="*/ 54 h 108"/>
              <a:gd name="T32" fmla="*/ 2 w 108"/>
              <a:gd name="T33" fmla="*/ 64 h 108"/>
              <a:gd name="T34" fmla="*/ 4 w 108"/>
              <a:gd name="T35" fmla="*/ 74 h 108"/>
              <a:gd name="T36" fmla="*/ 10 w 108"/>
              <a:gd name="T37" fmla="*/ 84 h 108"/>
              <a:gd name="T38" fmla="*/ 16 w 108"/>
              <a:gd name="T39" fmla="*/ 92 h 108"/>
              <a:gd name="T40" fmla="*/ 24 w 108"/>
              <a:gd name="T41" fmla="*/ 98 h 108"/>
              <a:gd name="T42" fmla="*/ 34 w 108"/>
              <a:gd name="T43" fmla="*/ 102 h 108"/>
              <a:gd name="T44" fmla="*/ 44 w 108"/>
              <a:gd name="T45" fmla="*/ 106 h 108"/>
              <a:gd name="T46" fmla="*/ 54 w 108"/>
              <a:gd name="T47" fmla="*/ 108 h 108"/>
              <a:gd name="T48" fmla="*/ 54 w 108"/>
              <a:gd name="T49" fmla="*/ 108 h 108"/>
              <a:gd name="T50" fmla="*/ 64 w 108"/>
              <a:gd name="T51" fmla="*/ 106 h 108"/>
              <a:gd name="T52" fmla="*/ 76 w 108"/>
              <a:gd name="T53" fmla="*/ 102 h 108"/>
              <a:gd name="T54" fmla="*/ 84 w 108"/>
              <a:gd name="T55" fmla="*/ 98 h 108"/>
              <a:gd name="T56" fmla="*/ 92 w 108"/>
              <a:gd name="T57" fmla="*/ 92 h 108"/>
              <a:gd name="T58" fmla="*/ 98 w 108"/>
              <a:gd name="T59" fmla="*/ 84 h 108"/>
              <a:gd name="T60" fmla="*/ 104 w 108"/>
              <a:gd name="T61" fmla="*/ 74 h 108"/>
              <a:gd name="T62" fmla="*/ 106 w 108"/>
              <a:gd name="T63" fmla="*/ 64 h 108"/>
              <a:gd name="T64" fmla="*/ 108 w 108"/>
              <a:gd name="T65" fmla="*/ 54 h 108"/>
              <a:gd name="T66" fmla="*/ 108 w 108"/>
              <a:gd name="T67" fmla="*/ 54 h 108"/>
              <a:gd name="T68" fmla="*/ 106 w 108"/>
              <a:gd name="T69" fmla="*/ 42 h 108"/>
              <a:gd name="T70" fmla="*/ 104 w 108"/>
              <a:gd name="T71" fmla="*/ 32 h 108"/>
              <a:gd name="T72" fmla="*/ 98 w 108"/>
              <a:gd name="T73" fmla="*/ 24 h 108"/>
              <a:gd name="T74" fmla="*/ 92 w 108"/>
              <a:gd name="T75" fmla="*/ 16 h 108"/>
              <a:gd name="T76" fmla="*/ 84 w 108"/>
              <a:gd name="T77" fmla="*/ 8 h 108"/>
              <a:gd name="T78" fmla="*/ 76 w 108"/>
              <a:gd name="T79" fmla="*/ 4 h 108"/>
              <a:gd name="T80" fmla="*/ 64 w 108"/>
              <a:gd name="T81" fmla="*/ 0 h 108"/>
              <a:gd name="T82" fmla="*/ 54 w 108"/>
              <a:gd name="T8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108">
                <a:moveTo>
                  <a:pt x="56" y="84"/>
                </a:moveTo>
                <a:lnTo>
                  <a:pt x="50" y="58"/>
                </a:lnTo>
                <a:lnTo>
                  <a:pt x="22" y="52"/>
                </a:lnTo>
                <a:lnTo>
                  <a:pt x="76" y="30"/>
                </a:lnTo>
                <a:lnTo>
                  <a:pt x="56" y="84"/>
                </a:lnTo>
                <a:close/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4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4" y="74"/>
                </a:lnTo>
                <a:lnTo>
                  <a:pt x="106" y="64"/>
                </a:lnTo>
                <a:lnTo>
                  <a:pt x="108" y="54"/>
                </a:lnTo>
                <a:lnTo>
                  <a:pt x="108" y="54"/>
                </a:lnTo>
                <a:lnTo>
                  <a:pt x="106" y="42"/>
                </a:lnTo>
                <a:lnTo>
                  <a:pt x="104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4" y="0"/>
                </a:lnTo>
                <a:lnTo>
                  <a:pt x="54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1C3D2FD-D7E5-4205-853C-41BB45744F10}"/>
              </a:ext>
            </a:extLst>
          </p:cNvPr>
          <p:cNvSpPr>
            <a:spLocks/>
          </p:cNvSpPr>
          <p:nvPr/>
        </p:nvSpPr>
        <p:spPr bwMode="auto">
          <a:xfrm>
            <a:off x="744538" y="5286375"/>
            <a:ext cx="85725" cy="85725"/>
          </a:xfrm>
          <a:custGeom>
            <a:avLst/>
            <a:gdLst>
              <a:gd name="T0" fmla="*/ 34 w 54"/>
              <a:gd name="T1" fmla="*/ 54 h 54"/>
              <a:gd name="T2" fmla="*/ 28 w 54"/>
              <a:gd name="T3" fmla="*/ 28 h 54"/>
              <a:gd name="T4" fmla="*/ 0 w 54"/>
              <a:gd name="T5" fmla="*/ 22 h 54"/>
              <a:gd name="T6" fmla="*/ 54 w 54"/>
              <a:gd name="T7" fmla="*/ 0 h 54"/>
              <a:gd name="T8" fmla="*/ 34 w 54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54">
                <a:moveTo>
                  <a:pt x="34" y="54"/>
                </a:moveTo>
                <a:lnTo>
                  <a:pt x="28" y="28"/>
                </a:lnTo>
                <a:lnTo>
                  <a:pt x="0" y="22"/>
                </a:lnTo>
                <a:lnTo>
                  <a:pt x="54" y="0"/>
                </a:lnTo>
                <a:lnTo>
                  <a:pt x="34" y="5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8E98BFB-3A08-4FA0-B20F-37E49354A08E}"/>
              </a:ext>
            </a:extLst>
          </p:cNvPr>
          <p:cNvSpPr>
            <a:spLocks/>
          </p:cNvSpPr>
          <p:nvPr/>
        </p:nvSpPr>
        <p:spPr bwMode="auto">
          <a:xfrm>
            <a:off x="709613" y="5238750"/>
            <a:ext cx="171450" cy="171450"/>
          </a:xfrm>
          <a:custGeom>
            <a:avLst/>
            <a:gdLst>
              <a:gd name="T0" fmla="*/ 54 w 108"/>
              <a:gd name="T1" fmla="*/ 0 h 108"/>
              <a:gd name="T2" fmla="*/ 54 w 108"/>
              <a:gd name="T3" fmla="*/ 0 h 108"/>
              <a:gd name="T4" fmla="*/ 44 w 108"/>
              <a:gd name="T5" fmla="*/ 0 h 108"/>
              <a:gd name="T6" fmla="*/ 34 w 108"/>
              <a:gd name="T7" fmla="*/ 4 h 108"/>
              <a:gd name="T8" fmla="*/ 24 w 108"/>
              <a:gd name="T9" fmla="*/ 8 h 108"/>
              <a:gd name="T10" fmla="*/ 16 w 108"/>
              <a:gd name="T11" fmla="*/ 16 h 108"/>
              <a:gd name="T12" fmla="*/ 10 w 108"/>
              <a:gd name="T13" fmla="*/ 24 h 108"/>
              <a:gd name="T14" fmla="*/ 4 w 108"/>
              <a:gd name="T15" fmla="*/ 32 h 108"/>
              <a:gd name="T16" fmla="*/ 2 w 108"/>
              <a:gd name="T17" fmla="*/ 42 h 108"/>
              <a:gd name="T18" fmla="*/ 0 w 108"/>
              <a:gd name="T19" fmla="*/ 54 h 108"/>
              <a:gd name="T20" fmla="*/ 0 w 108"/>
              <a:gd name="T21" fmla="*/ 54 h 108"/>
              <a:gd name="T22" fmla="*/ 2 w 108"/>
              <a:gd name="T23" fmla="*/ 64 h 108"/>
              <a:gd name="T24" fmla="*/ 4 w 108"/>
              <a:gd name="T25" fmla="*/ 74 h 108"/>
              <a:gd name="T26" fmla="*/ 10 w 108"/>
              <a:gd name="T27" fmla="*/ 84 h 108"/>
              <a:gd name="T28" fmla="*/ 16 w 108"/>
              <a:gd name="T29" fmla="*/ 92 h 108"/>
              <a:gd name="T30" fmla="*/ 24 w 108"/>
              <a:gd name="T31" fmla="*/ 98 h 108"/>
              <a:gd name="T32" fmla="*/ 34 w 108"/>
              <a:gd name="T33" fmla="*/ 102 h 108"/>
              <a:gd name="T34" fmla="*/ 44 w 108"/>
              <a:gd name="T35" fmla="*/ 106 h 108"/>
              <a:gd name="T36" fmla="*/ 54 w 108"/>
              <a:gd name="T37" fmla="*/ 108 h 108"/>
              <a:gd name="T38" fmla="*/ 54 w 108"/>
              <a:gd name="T39" fmla="*/ 108 h 108"/>
              <a:gd name="T40" fmla="*/ 64 w 108"/>
              <a:gd name="T41" fmla="*/ 106 h 108"/>
              <a:gd name="T42" fmla="*/ 76 w 108"/>
              <a:gd name="T43" fmla="*/ 102 h 108"/>
              <a:gd name="T44" fmla="*/ 84 w 108"/>
              <a:gd name="T45" fmla="*/ 98 h 108"/>
              <a:gd name="T46" fmla="*/ 92 w 108"/>
              <a:gd name="T47" fmla="*/ 92 h 108"/>
              <a:gd name="T48" fmla="*/ 98 w 108"/>
              <a:gd name="T49" fmla="*/ 84 h 108"/>
              <a:gd name="T50" fmla="*/ 104 w 108"/>
              <a:gd name="T51" fmla="*/ 74 h 108"/>
              <a:gd name="T52" fmla="*/ 106 w 108"/>
              <a:gd name="T53" fmla="*/ 64 h 108"/>
              <a:gd name="T54" fmla="*/ 108 w 108"/>
              <a:gd name="T55" fmla="*/ 54 h 108"/>
              <a:gd name="T56" fmla="*/ 108 w 108"/>
              <a:gd name="T57" fmla="*/ 54 h 108"/>
              <a:gd name="T58" fmla="*/ 106 w 108"/>
              <a:gd name="T59" fmla="*/ 42 h 108"/>
              <a:gd name="T60" fmla="*/ 104 w 108"/>
              <a:gd name="T61" fmla="*/ 32 h 108"/>
              <a:gd name="T62" fmla="*/ 98 w 108"/>
              <a:gd name="T63" fmla="*/ 24 h 108"/>
              <a:gd name="T64" fmla="*/ 92 w 108"/>
              <a:gd name="T65" fmla="*/ 16 h 108"/>
              <a:gd name="T66" fmla="*/ 84 w 108"/>
              <a:gd name="T67" fmla="*/ 8 h 108"/>
              <a:gd name="T68" fmla="*/ 76 w 108"/>
              <a:gd name="T69" fmla="*/ 4 h 108"/>
              <a:gd name="T70" fmla="*/ 64 w 108"/>
              <a:gd name="T71" fmla="*/ 0 h 108"/>
              <a:gd name="T72" fmla="*/ 54 w 108"/>
              <a:gd name="T7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8" h="108"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4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4" y="74"/>
                </a:lnTo>
                <a:lnTo>
                  <a:pt x="106" y="64"/>
                </a:lnTo>
                <a:lnTo>
                  <a:pt x="108" y="54"/>
                </a:lnTo>
                <a:lnTo>
                  <a:pt x="108" y="54"/>
                </a:lnTo>
                <a:lnTo>
                  <a:pt x="106" y="42"/>
                </a:lnTo>
                <a:lnTo>
                  <a:pt x="104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4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5465BBF-0127-4EA5-8088-808FED325F3E}"/>
              </a:ext>
            </a:extLst>
          </p:cNvPr>
          <p:cNvSpPr>
            <a:spLocks noEditPoints="1"/>
          </p:cNvSpPr>
          <p:nvPr/>
        </p:nvSpPr>
        <p:spPr bwMode="auto">
          <a:xfrm>
            <a:off x="257175" y="5238750"/>
            <a:ext cx="168275" cy="171450"/>
          </a:xfrm>
          <a:custGeom>
            <a:avLst/>
            <a:gdLst>
              <a:gd name="T0" fmla="*/ 22 w 106"/>
              <a:gd name="T1" fmla="*/ 76 h 108"/>
              <a:gd name="T2" fmla="*/ 22 w 106"/>
              <a:gd name="T3" fmla="*/ 38 h 108"/>
              <a:gd name="T4" fmla="*/ 52 w 106"/>
              <a:gd name="T5" fmla="*/ 64 h 108"/>
              <a:gd name="T6" fmla="*/ 84 w 106"/>
              <a:gd name="T7" fmla="*/ 38 h 108"/>
              <a:gd name="T8" fmla="*/ 84 w 106"/>
              <a:gd name="T9" fmla="*/ 76 h 108"/>
              <a:gd name="T10" fmla="*/ 22 w 106"/>
              <a:gd name="T11" fmla="*/ 76 h 108"/>
              <a:gd name="T12" fmla="*/ 52 w 106"/>
              <a:gd name="T13" fmla="*/ 56 h 108"/>
              <a:gd name="T14" fmla="*/ 22 w 106"/>
              <a:gd name="T15" fmla="*/ 30 h 108"/>
              <a:gd name="T16" fmla="*/ 84 w 106"/>
              <a:gd name="T17" fmla="*/ 30 h 108"/>
              <a:gd name="T18" fmla="*/ 52 w 106"/>
              <a:gd name="T19" fmla="*/ 56 h 108"/>
              <a:gd name="T20" fmla="*/ 52 w 106"/>
              <a:gd name="T21" fmla="*/ 0 h 108"/>
              <a:gd name="T22" fmla="*/ 52 w 106"/>
              <a:gd name="T23" fmla="*/ 0 h 108"/>
              <a:gd name="T24" fmla="*/ 42 w 106"/>
              <a:gd name="T25" fmla="*/ 0 h 108"/>
              <a:gd name="T26" fmla="*/ 32 w 106"/>
              <a:gd name="T27" fmla="*/ 4 h 108"/>
              <a:gd name="T28" fmla="*/ 22 w 106"/>
              <a:gd name="T29" fmla="*/ 8 h 108"/>
              <a:gd name="T30" fmla="*/ 14 w 106"/>
              <a:gd name="T31" fmla="*/ 16 h 108"/>
              <a:gd name="T32" fmla="*/ 8 w 106"/>
              <a:gd name="T33" fmla="*/ 24 h 108"/>
              <a:gd name="T34" fmla="*/ 4 w 106"/>
              <a:gd name="T35" fmla="*/ 32 h 108"/>
              <a:gd name="T36" fmla="*/ 0 w 106"/>
              <a:gd name="T37" fmla="*/ 42 h 108"/>
              <a:gd name="T38" fmla="*/ 0 w 106"/>
              <a:gd name="T39" fmla="*/ 54 h 108"/>
              <a:gd name="T40" fmla="*/ 0 w 106"/>
              <a:gd name="T41" fmla="*/ 54 h 108"/>
              <a:gd name="T42" fmla="*/ 0 w 106"/>
              <a:gd name="T43" fmla="*/ 64 h 108"/>
              <a:gd name="T44" fmla="*/ 4 w 106"/>
              <a:gd name="T45" fmla="*/ 74 h 108"/>
              <a:gd name="T46" fmla="*/ 8 w 106"/>
              <a:gd name="T47" fmla="*/ 84 h 108"/>
              <a:gd name="T48" fmla="*/ 14 w 106"/>
              <a:gd name="T49" fmla="*/ 92 h 108"/>
              <a:gd name="T50" fmla="*/ 22 w 106"/>
              <a:gd name="T51" fmla="*/ 98 h 108"/>
              <a:gd name="T52" fmla="*/ 32 w 106"/>
              <a:gd name="T53" fmla="*/ 102 h 108"/>
              <a:gd name="T54" fmla="*/ 42 w 106"/>
              <a:gd name="T55" fmla="*/ 106 h 108"/>
              <a:gd name="T56" fmla="*/ 52 w 106"/>
              <a:gd name="T57" fmla="*/ 108 h 108"/>
              <a:gd name="T58" fmla="*/ 52 w 106"/>
              <a:gd name="T59" fmla="*/ 108 h 108"/>
              <a:gd name="T60" fmla="*/ 64 w 106"/>
              <a:gd name="T61" fmla="*/ 106 h 108"/>
              <a:gd name="T62" fmla="*/ 74 w 106"/>
              <a:gd name="T63" fmla="*/ 102 h 108"/>
              <a:gd name="T64" fmla="*/ 84 w 106"/>
              <a:gd name="T65" fmla="*/ 98 h 108"/>
              <a:gd name="T66" fmla="*/ 92 w 106"/>
              <a:gd name="T67" fmla="*/ 92 h 108"/>
              <a:gd name="T68" fmla="*/ 98 w 106"/>
              <a:gd name="T69" fmla="*/ 84 h 108"/>
              <a:gd name="T70" fmla="*/ 102 w 106"/>
              <a:gd name="T71" fmla="*/ 74 h 108"/>
              <a:gd name="T72" fmla="*/ 106 w 106"/>
              <a:gd name="T73" fmla="*/ 64 h 108"/>
              <a:gd name="T74" fmla="*/ 106 w 106"/>
              <a:gd name="T75" fmla="*/ 54 h 108"/>
              <a:gd name="T76" fmla="*/ 106 w 106"/>
              <a:gd name="T77" fmla="*/ 54 h 108"/>
              <a:gd name="T78" fmla="*/ 106 w 106"/>
              <a:gd name="T79" fmla="*/ 42 h 108"/>
              <a:gd name="T80" fmla="*/ 102 w 106"/>
              <a:gd name="T81" fmla="*/ 32 h 108"/>
              <a:gd name="T82" fmla="*/ 98 w 106"/>
              <a:gd name="T83" fmla="*/ 24 h 108"/>
              <a:gd name="T84" fmla="*/ 92 w 106"/>
              <a:gd name="T85" fmla="*/ 16 h 108"/>
              <a:gd name="T86" fmla="*/ 84 w 106"/>
              <a:gd name="T87" fmla="*/ 8 h 108"/>
              <a:gd name="T88" fmla="*/ 74 w 106"/>
              <a:gd name="T89" fmla="*/ 4 h 108"/>
              <a:gd name="T90" fmla="*/ 64 w 106"/>
              <a:gd name="T91" fmla="*/ 0 h 108"/>
              <a:gd name="T92" fmla="*/ 52 w 106"/>
              <a:gd name="T9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108">
                <a:moveTo>
                  <a:pt x="22" y="76"/>
                </a:moveTo>
                <a:lnTo>
                  <a:pt x="22" y="38"/>
                </a:lnTo>
                <a:lnTo>
                  <a:pt x="52" y="64"/>
                </a:lnTo>
                <a:lnTo>
                  <a:pt x="84" y="38"/>
                </a:lnTo>
                <a:lnTo>
                  <a:pt x="84" y="76"/>
                </a:lnTo>
                <a:lnTo>
                  <a:pt x="22" y="76"/>
                </a:lnTo>
                <a:close/>
                <a:moveTo>
                  <a:pt x="52" y="56"/>
                </a:moveTo>
                <a:lnTo>
                  <a:pt x="22" y="30"/>
                </a:lnTo>
                <a:lnTo>
                  <a:pt x="84" y="30"/>
                </a:lnTo>
                <a:lnTo>
                  <a:pt x="52" y="56"/>
                </a:lnTo>
                <a:close/>
                <a:moveTo>
                  <a:pt x="52" y="0"/>
                </a:moveTo>
                <a:lnTo>
                  <a:pt x="52" y="0"/>
                </a:lnTo>
                <a:lnTo>
                  <a:pt x="42" y="0"/>
                </a:lnTo>
                <a:lnTo>
                  <a:pt x="32" y="4"/>
                </a:lnTo>
                <a:lnTo>
                  <a:pt x="22" y="8"/>
                </a:lnTo>
                <a:lnTo>
                  <a:pt x="14" y="16"/>
                </a:lnTo>
                <a:lnTo>
                  <a:pt x="8" y="24"/>
                </a:lnTo>
                <a:lnTo>
                  <a:pt x="4" y="32"/>
                </a:lnTo>
                <a:lnTo>
                  <a:pt x="0" y="42"/>
                </a:lnTo>
                <a:lnTo>
                  <a:pt x="0" y="54"/>
                </a:lnTo>
                <a:lnTo>
                  <a:pt x="0" y="54"/>
                </a:lnTo>
                <a:lnTo>
                  <a:pt x="0" y="64"/>
                </a:lnTo>
                <a:lnTo>
                  <a:pt x="4" y="74"/>
                </a:lnTo>
                <a:lnTo>
                  <a:pt x="8" y="84"/>
                </a:lnTo>
                <a:lnTo>
                  <a:pt x="14" y="92"/>
                </a:lnTo>
                <a:lnTo>
                  <a:pt x="22" y="98"/>
                </a:lnTo>
                <a:lnTo>
                  <a:pt x="32" y="102"/>
                </a:lnTo>
                <a:lnTo>
                  <a:pt x="42" y="106"/>
                </a:lnTo>
                <a:lnTo>
                  <a:pt x="52" y="108"/>
                </a:lnTo>
                <a:lnTo>
                  <a:pt x="52" y="108"/>
                </a:lnTo>
                <a:lnTo>
                  <a:pt x="64" y="106"/>
                </a:lnTo>
                <a:lnTo>
                  <a:pt x="74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2" y="74"/>
                </a:lnTo>
                <a:lnTo>
                  <a:pt x="106" y="64"/>
                </a:lnTo>
                <a:lnTo>
                  <a:pt x="106" y="54"/>
                </a:lnTo>
                <a:lnTo>
                  <a:pt x="106" y="54"/>
                </a:lnTo>
                <a:lnTo>
                  <a:pt x="106" y="42"/>
                </a:lnTo>
                <a:lnTo>
                  <a:pt x="102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4" y="4"/>
                </a:lnTo>
                <a:lnTo>
                  <a:pt x="64" y="0"/>
                </a:lnTo>
                <a:lnTo>
                  <a:pt x="52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3A945B6-9C1C-4327-B30C-58FE71F38268}"/>
              </a:ext>
            </a:extLst>
          </p:cNvPr>
          <p:cNvSpPr>
            <a:spLocks/>
          </p:cNvSpPr>
          <p:nvPr/>
        </p:nvSpPr>
        <p:spPr bwMode="auto">
          <a:xfrm>
            <a:off x="292100" y="5299075"/>
            <a:ext cx="98425" cy="60325"/>
          </a:xfrm>
          <a:custGeom>
            <a:avLst/>
            <a:gdLst>
              <a:gd name="T0" fmla="*/ 0 w 62"/>
              <a:gd name="T1" fmla="*/ 38 h 38"/>
              <a:gd name="T2" fmla="*/ 0 w 62"/>
              <a:gd name="T3" fmla="*/ 0 h 38"/>
              <a:gd name="T4" fmla="*/ 30 w 62"/>
              <a:gd name="T5" fmla="*/ 26 h 38"/>
              <a:gd name="T6" fmla="*/ 62 w 62"/>
              <a:gd name="T7" fmla="*/ 0 h 38"/>
              <a:gd name="T8" fmla="*/ 62 w 62"/>
              <a:gd name="T9" fmla="*/ 38 h 38"/>
              <a:gd name="T10" fmla="*/ 0 w 62"/>
              <a:gd name="T11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">
                <a:moveTo>
                  <a:pt x="0" y="38"/>
                </a:moveTo>
                <a:lnTo>
                  <a:pt x="0" y="0"/>
                </a:lnTo>
                <a:lnTo>
                  <a:pt x="30" y="26"/>
                </a:lnTo>
                <a:lnTo>
                  <a:pt x="62" y="0"/>
                </a:lnTo>
                <a:lnTo>
                  <a:pt x="62" y="38"/>
                </a:lnTo>
                <a:lnTo>
                  <a:pt x="0" y="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57B332F-0D61-4C08-A5A6-D55D65F0CE1C}"/>
              </a:ext>
            </a:extLst>
          </p:cNvPr>
          <p:cNvSpPr>
            <a:spLocks/>
          </p:cNvSpPr>
          <p:nvPr/>
        </p:nvSpPr>
        <p:spPr bwMode="auto">
          <a:xfrm>
            <a:off x="292100" y="5286375"/>
            <a:ext cx="98425" cy="41275"/>
          </a:xfrm>
          <a:custGeom>
            <a:avLst/>
            <a:gdLst>
              <a:gd name="T0" fmla="*/ 30 w 62"/>
              <a:gd name="T1" fmla="*/ 26 h 26"/>
              <a:gd name="T2" fmla="*/ 0 w 62"/>
              <a:gd name="T3" fmla="*/ 0 h 26"/>
              <a:gd name="T4" fmla="*/ 62 w 62"/>
              <a:gd name="T5" fmla="*/ 0 h 26"/>
              <a:gd name="T6" fmla="*/ 30 w 62"/>
              <a:gd name="T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26">
                <a:moveTo>
                  <a:pt x="30" y="26"/>
                </a:moveTo>
                <a:lnTo>
                  <a:pt x="0" y="0"/>
                </a:lnTo>
                <a:lnTo>
                  <a:pt x="62" y="0"/>
                </a:lnTo>
                <a:lnTo>
                  <a:pt x="30" y="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FBDD87F-7FA8-4116-BE6D-C44B9D3F13B5}"/>
              </a:ext>
            </a:extLst>
          </p:cNvPr>
          <p:cNvSpPr>
            <a:spLocks/>
          </p:cNvSpPr>
          <p:nvPr/>
        </p:nvSpPr>
        <p:spPr bwMode="auto">
          <a:xfrm>
            <a:off x="257175" y="5238750"/>
            <a:ext cx="168275" cy="171450"/>
          </a:xfrm>
          <a:custGeom>
            <a:avLst/>
            <a:gdLst>
              <a:gd name="T0" fmla="*/ 52 w 106"/>
              <a:gd name="T1" fmla="*/ 0 h 108"/>
              <a:gd name="T2" fmla="*/ 52 w 106"/>
              <a:gd name="T3" fmla="*/ 0 h 108"/>
              <a:gd name="T4" fmla="*/ 42 w 106"/>
              <a:gd name="T5" fmla="*/ 0 h 108"/>
              <a:gd name="T6" fmla="*/ 32 w 106"/>
              <a:gd name="T7" fmla="*/ 4 h 108"/>
              <a:gd name="T8" fmla="*/ 22 w 106"/>
              <a:gd name="T9" fmla="*/ 8 h 108"/>
              <a:gd name="T10" fmla="*/ 14 w 106"/>
              <a:gd name="T11" fmla="*/ 16 h 108"/>
              <a:gd name="T12" fmla="*/ 8 w 106"/>
              <a:gd name="T13" fmla="*/ 24 h 108"/>
              <a:gd name="T14" fmla="*/ 4 w 106"/>
              <a:gd name="T15" fmla="*/ 32 h 108"/>
              <a:gd name="T16" fmla="*/ 0 w 106"/>
              <a:gd name="T17" fmla="*/ 42 h 108"/>
              <a:gd name="T18" fmla="*/ 0 w 106"/>
              <a:gd name="T19" fmla="*/ 54 h 108"/>
              <a:gd name="T20" fmla="*/ 0 w 106"/>
              <a:gd name="T21" fmla="*/ 54 h 108"/>
              <a:gd name="T22" fmla="*/ 0 w 106"/>
              <a:gd name="T23" fmla="*/ 64 h 108"/>
              <a:gd name="T24" fmla="*/ 4 w 106"/>
              <a:gd name="T25" fmla="*/ 74 h 108"/>
              <a:gd name="T26" fmla="*/ 8 w 106"/>
              <a:gd name="T27" fmla="*/ 84 h 108"/>
              <a:gd name="T28" fmla="*/ 14 w 106"/>
              <a:gd name="T29" fmla="*/ 92 h 108"/>
              <a:gd name="T30" fmla="*/ 22 w 106"/>
              <a:gd name="T31" fmla="*/ 98 h 108"/>
              <a:gd name="T32" fmla="*/ 32 w 106"/>
              <a:gd name="T33" fmla="*/ 102 h 108"/>
              <a:gd name="T34" fmla="*/ 42 w 106"/>
              <a:gd name="T35" fmla="*/ 106 h 108"/>
              <a:gd name="T36" fmla="*/ 52 w 106"/>
              <a:gd name="T37" fmla="*/ 108 h 108"/>
              <a:gd name="T38" fmla="*/ 52 w 106"/>
              <a:gd name="T39" fmla="*/ 108 h 108"/>
              <a:gd name="T40" fmla="*/ 64 w 106"/>
              <a:gd name="T41" fmla="*/ 106 h 108"/>
              <a:gd name="T42" fmla="*/ 74 w 106"/>
              <a:gd name="T43" fmla="*/ 102 h 108"/>
              <a:gd name="T44" fmla="*/ 84 w 106"/>
              <a:gd name="T45" fmla="*/ 98 h 108"/>
              <a:gd name="T46" fmla="*/ 92 w 106"/>
              <a:gd name="T47" fmla="*/ 92 h 108"/>
              <a:gd name="T48" fmla="*/ 98 w 106"/>
              <a:gd name="T49" fmla="*/ 84 h 108"/>
              <a:gd name="T50" fmla="*/ 102 w 106"/>
              <a:gd name="T51" fmla="*/ 74 h 108"/>
              <a:gd name="T52" fmla="*/ 106 w 106"/>
              <a:gd name="T53" fmla="*/ 64 h 108"/>
              <a:gd name="T54" fmla="*/ 106 w 106"/>
              <a:gd name="T55" fmla="*/ 54 h 108"/>
              <a:gd name="T56" fmla="*/ 106 w 106"/>
              <a:gd name="T57" fmla="*/ 54 h 108"/>
              <a:gd name="T58" fmla="*/ 106 w 106"/>
              <a:gd name="T59" fmla="*/ 42 h 108"/>
              <a:gd name="T60" fmla="*/ 102 w 106"/>
              <a:gd name="T61" fmla="*/ 32 h 108"/>
              <a:gd name="T62" fmla="*/ 98 w 106"/>
              <a:gd name="T63" fmla="*/ 24 h 108"/>
              <a:gd name="T64" fmla="*/ 92 w 106"/>
              <a:gd name="T65" fmla="*/ 16 h 108"/>
              <a:gd name="T66" fmla="*/ 84 w 106"/>
              <a:gd name="T67" fmla="*/ 8 h 108"/>
              <a:gd name="T68" fmla="*/ 74 w 106"/>
              <a:gd name="T69" fmla="*/ 4 h 108"/>
              <a:gd name="T70" fmla="*/ 64 w 106"/>
              <a:gd name="T71" fmla="*/ 0 h 108"/>
              <a:gd name="T72" fmla="*/ 52 w 106"/>
              <a:gd name="T7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6" h="108">
                <a:moveTo>
                  <a:pt x="52" y="0"/>
                </a:moveTo>
                <a:lnTo>
                  <a:pt x="52" y="0"/>
                </a:lnTo>
                <a:lnTo>
                  <a:pt x="42" y="0"/>
                </a:lnTo>
                <a:lnTo>
                  <a:pt x="32" y="4"/>
                </a:lnTo>
                <a:lnTo>
                  <a:pt x="22" y="8"/>
                </a:lnTo>
                <a:lnTo>
                  <a:pt x="14" y="16"/>
                </a:lnTo>
                <a:lnTo>
                  <a:pt x="8" y="24"/>
                </a:lnTo>
                <a:lnTo>
                  <a:pt x="4" y="32"/>
                </a:lnTo>
                <a:lnTo>
                  <a:pt x="0" y="42"/>
                </a:lnTo>
                <a:lnTo>
                  <a:pt x="0" y="54"/>
                </a:lnTo>
                <a:lnTo>
                  <a:pt x="0" y="54"/>
                </a:lnTo>
                <a:lnTo>
                  <a:pt x="0" y="64"/>
                </a:lnTo>
                <a:lnTo>
                  <a:pt x="4" y="74"/>
                </a:lnTo>
                <a:lnTo>
                  <a:pt x="8" y="84"/>
                </a:lnTo>
                <a:lnTo>
                  <a:pt x="14" y="92"/>
                </a:lnTo>
                <a:lnTo>
                  <a:pt x="22" y="98"/>
                </a:lnTo>
                <a:lnTo>
                  <a:pt x="32" y="102"/>
                </a:lnTo>
                <a:lnTo>
                  <a:pt x="42" y="106"/>
                </a:lnTo>
                <a:lnTo>
                  <a:pt x="52" y="108"/>
                </a:lnTo>
                <a:lnTo>
                  <a:pt x="52" y="108"/>
                </a:lnTo>
                <a:lnTo>
                  <a:pt x="64" y="106"/>
                </a:lnTo>
                <a:lnTo>
                  <a:pt x="74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2" y="74"/>
                </a:lnTo>
                <a:lnTo>
                  <a:pt x="106" y="64"/>
                </a:lnTo>
                <a:lnTo>
                  <a:pt x="106" y="54"/>
                </a:lnTo>
                <a:lnTo>
                  <a:pt x="106" y="54"/>
                </a:lnTo>
                <a:lnTo>
                  <a:pt x="106" y="42"/>
                </a:lnTo>
                <a:lnTo>
                  <a:pt x="102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4" y="4"/>
                </a:lnTo>
                <a:lnTo>
                  <a:pt x="64" y="0"/>
                </a:lnTo>
                <a:lnTo>
                  <a:pt x="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FF3FAAA3-1DAE-4529-83A0-78AC8D830B67}"/>
              </a:ext>
            </a:extLst>
          </p:cNvPr>
          <p:cNvSpPr>
            <a:spLocks noEditPoints="1"/>
          </p:cNvSpPr>
          <p:nvPr/>
        </p:nvSpPr>
        <p:spPr bwMode="auto">
          <a:xfrm>
            <a:off x="482600" y="5238750"/>
            <a:ext cx="169863" cy="171450"/>
          </a:xfrm>
          <a:custGeom>
            <a:avLst/>
            <a:gdLst>
              <a:gd name="T0" fmla="*/ 66 w 107"/>
              <a:gd name="T1" fmla="*/ 80 h 108"/>
              <a:gd name="T2" fmla="*/ 66 w 107"/>
              <a:gd name="T3" fmla="*/ 80 h 108"/>
              <a:gd name="T4" fmla="*/ 60 w 107"/>
              <a:gd name="T5" fmla="*/ 78 h 108"/>
              <a:gd name="T6" fmla="*/ 54 w 107"/>
              <a:gd name="T7" fmla="*/ 74 h 108"/>
              <a:gd name="T8" fmla="*/ 48 w 107"/>
              <a:gd name="T9" fmla="*/ 66 h 108"/>
              <a:gd name="T10" fmla="*/ 44 w 107"/>
              <a:gd name="T11" fmla="*/ 58 h 108"/>
              <a:gd name="T12" fmla="*/ 40 w 107"/>
              <a:gd name="T13" fmla="*/ 48 h 108"/>
              <a:gd name="T14" fmla="*/ 38 w 107"/>
              <a:gd name="T15" fmla="*/ 40 h 108"/>
              <a:gd name="T16" fmla="*/ 40 w 107"/>
              <a:gd name="T17" fmla="*/ 34 h 108"/>
              <a:gd name="T18" fmla="*/ 44 w 107"/>
              <a:gd name="T19" fmla="*/ 28 h 108"/>
              <a:gd name="T20" fmla="*/ 48 w 107"/>
              <a:gd name="T21" fmla="*/ 26 h 108"/>
              <a:gd name="T22" fmla="*/ 56 w 107"/>
              <a:gd name="T23" fmla="*/ 42 h 108"/>
              <a:gd name="T24" fmla="*/ 52 w 107"/>
              <a:gd name="T25" fmla="*/ 44 h 108"/>
              <a:gd name="T26" fmla="*/ 52 w 107"/>
              <a:gd name="T27" fmla="*/ 44 h 108"/>
              <a:gd name="T28" fmla="*/ 50 w 107"/>
              <a:gd name="T29" fmla="*/ 46 h 108"/>
              <a:gd name="T30" fmla="*/ 50 w 107"/>
              <a:gd name="T31" fmla="*/ 48 h 108"/>
              <a:gd name="T32" fmla="*/ 52 w 107"/>
              <a:gd name="T33" fmla="*/ 56 h 108"/>
              <a:gd name="T34" fmla="*/ 56 w 107"/>
              <a:gd name="T35" fmla="*/ 62 h 108"/>
              <a:gd name="T36" fmla="*/ 62 w 107"/>
              <a:gd name="T37" fmla="*/ 64 h 108"/>
              <a:gd name="T38" fmla="*/ 62 w 107"/>
              <a:gd name="T39" fmla="*/ 64 h 108"/>
              <a:gd name="T40" fmla="*/ 62 w 107"/>
              <a:gd name="T41" fmla="*/ 64 h 108"/>
              <a:gd name="T42" fmla="*/ 66 w 107"/>
              <a:gd name="T43" fmla="*/ 62 h 108"/>
              <a:gd name="T44" fmla="*/ 74 w 107"/>
              <a:gd name="T45" fmla="*/ 78 h 108"/>
              <a:gd name="T46" fmla="*/ 70 w 107"/>
              <a:gd name="T47" fmla="*/ 80 h 108"/>
              <a:gd name="T48" fmla="*/ 70 w 107"/>
              <a:gd name="T49" fmla="*/ 80 h 108"/>
              <a:gd name="T50" fmla="*/ 66 w 107"/>
              <a:gd name="T51" fmla="*/ 80 h 108"/>
              <a:gd name="T52" fmla="*/ 54 w 107"/>
              <a:gd name="T53" fmla="*/ 0 h 108"/>
              <a:gd name="T54" fmla="*/ 54 w 107"/>
              <a:gd name="T55" fmla="*/ 0 h 108"/>
              <a:gd name="T56" fmla="*/ 44 w 107"/>
              <a:gd name="T57" fmla="*/ 0 h 108"/>
              <a:gd name="T58" fmla="*/ 34 w 107"/>
              <a:gd name="T59" fmla="*/ 4 h 108"/>
              <a:gd name="T60" fmla="*/ 24 w 107"/>
              <a:gd name="T61" fmla="*/ 8 h 108"/>
              <a:gd name="T62" fmla="*/ 16 w 107"/>
              <a:gd name="T63" fmla="*/ 16 h 108"/>
              <a:gd name="T64" fmla="*/ 10 w 107"/>
              <a:gd name="T65" fmla="*/ 24 h 108"/>
              <a:gd name="T66" fmla="*/ 4 w 107"/>
              <a:gd name="T67" fmla="*/ 32 h 108"/>
              <a:gd name="T68" fmla="*/ 2 w 107"/>
              <a:gd name="T69" fmla="*/ 42 h 108"/>
              <a:gd name="T70" fmla="*/ 0 w 107"/>
              <a:gd name="T71" fmla="*/ 54 h 108"/>
              <a:gd name="T72" fmla="*/ 0 w 107"/>
              <a:gd name="T73" fmla="*/ 54 h 108"/>
              <a:gd name="T74" fmla="*/ 2 w 107"/>
              <a:gd name="T75" fmla="*/ 64 h 108"/>
              <a:gd name="T76" fmla="*/ 4 w 107"/>
              <a:gd name="T77" fmla="*/ 74 h 108"/>
              <a:gd name="T78" fmla="*/ 10 w 107"/>
              <a:gd name="T79" fmla="*/ 84 h 108"/>
              <a:gd name="T80" fmla="*/ 16 w 107"/>
              <a:gd name="T81" fmla="*/ 92 h 108"/>
              <a:gd name="T82" fmla="*/ 24 w 107"/>
              <a:gd name="T83" fmla="*/ 98 h 108"/>
              <a:gd name="T84" fmla="*/ 34 w 107"/>
              <a:gd name="T85" fmla="*/ 102 h 108"/>
              <a:gd name="T86" fmla="*/ 44 w 107"/>
              <a:gd name="T87" fmla="*/ 106 h 108"/>
              <a:gd name="T88" fmla="*/ 54 w 107"/>
              <a:gd name="T89" fmla="*/ 108 h 108"/>
              <a:gd name="T90" fmla="*/ 54 w 107"/>
              <a:gd name="T91" fmla="*/ 108 h 108"/>
              <a:gd name="T92" fmla="*/ 66 w 107"/>
              <a:gd name="T93" fmla="*/ 106 h 108"/>
              <a:gd name="T94" fmla="*/ 76 w 107"/>
              <a:gd name="T95" fmla="*/ 102 h 108"/>
              <a:gd name="T96" fmla="*/ 84 w 107"/>
              <a:gd name="T97" fmla="*/ 98 h 108"/>
              <a:gd name="T98" fmla="*/ 92 w 107"/>
              <a:gd name="T99" fmla="*/ 92 h 108"/>
              <a:gd name="T100" fmla="*/ 100 w 107"/>
              <a:gd name="T101" fmla="*/ 84 h 108"/>
              <a:gd name="T102" fmla="*/ 103 w 107"/>
              <a:gd name="T103" fmla="*/ 74 h 108"/>
              <a:gd name="T104" fmla="*/ 107 w 107"/>
              <a:gd name="T105" fmla="*/ 64 h 108"/>
              <a:gd name="T106" fmla="*/ 107 w 107"/>
              <a:gd name="T107" fmla="*/ 54 h 108"/>
              <a:gd name="T108" fmla="*/ 107 w 107"/>
              <a:gd name="T109" fmla="*/ 54 h 108"/>
              <a:gd name="T110" fmla="*/ 107 w 107"/>
              <a:gd name="T111" fmla="*/ 42 h 108"/>
              <a:gd name="T112" fmla="*/ 103 w 107"/>
              <a:gd name="T113" fmla="*/ 32 h 108"/>
              <a:gd name="T114" fmla="*/ 100 w 107"/>
              <a:gd name="T115" fmla="*/ 24 h 108"/>
              <a:gd name="T116" fmla="*/ 92 w 107"/>
              <a:gd name="T117" fmla="*/ 16 h 108"/>
              <a:gd name="T118" fmla="*/ 84 w 107"/>
              <a:gd name="T119" fmla="*/ 8 h 108"/>
              <a:gd name="T120" fmla="*/ 76 w 107"/>
              <a:gd name="T121" fmla="*/ 4 h 108"/>
              <a:gd name="T122" fmla="*/ 66 w 107"/>
              <a:gd name="T123" fmla="*/ 0 h 108"/>
              <a:gd name="T124" fmla="*/ 54 w 107"/>
              <a:gd name="T125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" h="108">
                <a:moveTo>
                  <a:pt x="66" y="80"/>
                </a:moveTo>
                <a:lnTo>
                  <a:pt x="66" y="80"/>
                </a:lnTo>
                <a:lnTo>
                  <a:pt x="60" y="78"/>
                </a:lnTo>
                <a:lnTo>
                  <a:pt x="54" y="74"/>
                </a:lnTo>
                <a:lnTo>
                  <a:pt x="48" y="66"/>
                </a:lnTo>
                <a:lnTo>
                  <a:pt x="44" y="58"/>
                </a:lnTo>
                <a:lnTo>
                  <a:pt x="40" y="48"/>
                </a:lnTo>
                <a:lnTo>
                  <a:pt x="38" y="40"/>
                </a:lnTo>
                <a:lnTo>
                  <a:pt x="40" y="34"/>
                </a:lnTo>
                <a:lnTo>
                  <a:pt x="44" y="28"/>
                </a:lnTo>
                <a:lnTo>
                  <a:pt x="48" y="26"/>
                </a:lnTo>
                <a:lnTo>
                  <a:pt x="56" y="42"/>
                </a:lnTo>
                <a:lnTo>
                  <a:pt x="52" y="44"/>
                </a:lnTo>
                <a:lnTo>
                  <a:pt x="52" y="44"/>
                </a:lnTo>
                <a:lnTo>
                  <a:pt x="50" y="46"/>
                </a:lnTo>
                <a:lnTo>
                  <a:pt x="50" y="48"/>
                </a:lnTo>
                <a:lnTo>
                  <a:pt x="52" y="56"/>
                </a:lnTo>
                <a:lnTo>
                  <a:pt x="56" y="62"/>
                </a:lnTo>
                <a:lnTo>
                  <a:pt x="62" y="64"/>
                </a:lnTo>
                <a:lnTo>
                  <a:pt x="62" y="64"/>
                </a:lnTo>
                <a:lnTo>
                  <a:pt x="62" y="64"/>
                </a:lnTo>
                <a:lnTo>
                  <a:pt x="66" y="62"/>
                </a:lnTo>
                <a:lnTo>
                  <a:pt x="74" y="78"/>
                </a:lnTo>
                <a:lnTo>
                  <a:pt x="70" y="80"/>
                </a:lnTo>
                <a:lnTo>
                  <a:pt x="70" y="80"/>
                </a:lnTo>
                <a:lnTo>
                  <a:pt x="66" y="80"/>
                </a:lnTo>
                <a:close/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6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100" y="84"/>
                </a:lnTo>
                <a:lnTo>
                  <a:pt x="103" y="74"/>
                </a:lnTo>
                <a:lnTo>
                  <a:pt x="107" y="64"/>
                </a:lnTo>
                <a:lnTo>
                  <a:pt x="107" y="54"/>
                </a:lnTo>
                <a:lnTo>
                  <a:pt x="107" y="54"/>
                </a:lnTo>
                <a:lnTo>
                  <a:pt x="107" y="42"/>
                </a:lnTo>
                <a:lnTo>
                  <a:pt x="103" y="32"/>
                </a:lnTo>
                <a:lnTo>
                  <a:pt x="100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6" y="0"/>
                </a:lnTo>
                <a:lnTo>
                  <a:pt x="54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D2CF9B9-7506-46F3-8821-E33EB13D1DC3}"/>
              </a:ext>
            </a:extLst>
          </p:cNvPr>
          <p:cNvSpPr>
            <a:spLocks/>
          </p:cNvSpPr>
          <p:nvPr/>
        </p:nvSpPr>
        <p:spPr bwMode="auto">
          <a:xfrm>
            <a:off x="542925" y="5280025"/>
            <a:ext cx="57150" cy="85725"/>
          </a:xfrm>
          <a:custGeom>
            <a:avLst/>
            <a:gdLst>
              <a:gd name="T0" fmla="*/ 28 w 36"/>
              <a:gd name="T1" fmla="*/ 54 h 54"/>
              <a:gd name="T2" fmla="*/ 28 w 36"/>
              <a:gd name="T3" fmla="*/ 54 h 54"/>
              <a:gd name="T4" fmla="*/ 22 w 36"/>
              <a:gd name="T5" fmla="*/ 52 h 54"/>
              <a:gd name="T6" fmla="*/ 16 w 36"/>
              <a:gd name="T7" fmla="*/ 48 h 54"/>
              <a:gd name="T8" fmla="*/ 10 w 36"/>
              <a:gd name="T9" fmla="*/ 40 h 54"/>
              <a:gd name="T10" fmla="*/ 6 w 36"/>
              <a:gd name="T11" fmla="*/ 32 h 54"/>
              <a:gd name="T12" fmla="*/ 2 w 36"/>
              <a:gd name="T13" fmla="*/ 22 h 54"/>
              <a:gd name="T14" fmla="*/ 0 w 36"/>
              <a:gd name="T15" fmla="*/ 14 h 54"/>
              <a:gd name="T16" fmla="*/ 2 w 36"/>
              <a:gd name="T17" fmla="*/ 8 h 54"/>
              <a:gd name="T18" fmla="*/ 6 w 36"/>
              <a:gd name="T19" fmla="*/ 2 h 54"/>
              <a:gd name="T20" fmla="*/ 10 w 36"/>
              <a:gd name="T21" fmla="*/ 0 h 54"/>
              <a:gd name="T22" fmla="*/ 18 w 36"/>
              <a:gd name="T23" fmla="*/ 16 h 54"/>
              <a:gd name="T24" fmla="*/ 14 w 36"/>
              <a:gd name="T25" fmla="*/ 18 h 54"/>
              <a:gd name="T26" fmla="*/ 14 w 36"/>
              <a:gd name="T27" fmla="*/ 18 h 54"/>
              <a:gd name="T28" fmla="*/ 12 w 36"/>
              <a:gd name="T29" fmla="*/ 20 h 54"/>
              <a:gd name="T30" fmla="*/ 12 w 36"/>
              <a:gd name="T31" fmla="*/ 22 h 54"/>
              <a:gd name="T32" fmla="*/ 14 w 36"/>
              <a:gd name="T33" fmla="*/ 30 h 54"/>
              <a:gd name="T34" fmla="*/ 18 w 36"/>
              <a:gd name="T35" fmla="*/ 36 h 54"/>
              <a:gd name="T36" fmla="*/ 24 w 36"/>
              <a:gd name="T37" fmla="*/ 38 h 54"/>
              <a:gd name="T38" fmla="*/ 24 w 36"/>
              <a:gd name="T39" fmla="*/ 38 h 54"/>
              <a:gd name="T40" fmla="*/ 24 w 36"/>
              <a:gd name="T41" fmla="*/ 38 h 54"/>
              <a:gd name="T42" fmla="*/ 28 w 36"/>
              <a:gd name="T43" fmla="*/ 36 h 54"/>
              <a:gd name="T44" fmla="*/ 36 w 36"/>
              <a:gd name="T45" fmla="*/ 52 h 54"/>
              <a:gd name="T46" fmla="*/ 32 w 36"/>
              <a:gd name="T47" fmla="*/ 54 h 54"/>
              <a:gd name="T48" fmla="*/ 32 w 36"/>
              <a:gd name="T49" fmla="*/ 54 h 54"/>
              <a:gd name="T50" fmla="*/ 28 w 36"/>
              <a:gd name="T51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" h="54">
                <a:moveTo>
                  <a:pt x="28" y="54"/>
                </a:moveTo>
                <a:lnTo>
                  <a:pt x="28" y="54"/>
                </a:lnTo>
                <a:lnTo>
                  <a:pt x="22" y="52"/>
                </a:lnTo>
                <a:lnTo>
                  <a:pt x="16" y="48"/>
                </a:lnTo>
                <a:lnTo>
                  <a:pt x="10" y="40"/>
                </a:lnTo>
                <a:lnTo>
                  <a:pt x="6" y="32"/>
                </a:lnTo>
                <a:lnTo>
                  <a:pt x="2" y="22"/>
                </a:lnTo>
                <a:lnTo>
                  <a:pt x="0" y="14"/>
                </a:lnTo>
                <a:lnTo>
                  <a:pt x="2" y="8"/>
                </a:lnTo>
                <a:lnTo>
                  <a:pt x="6" y="2"/>
                </a:lnTo>
                <a:lnTo>
                  <a:pt x="10" y="0"/>
                </a:lnTo>
                <a:lnTo>
                  <a:pt x="18" y="16"/>
                </a:lnTo>
                <a:lnTo>
                  <a:pt x="14" y="18"/>
                </a:lnTo>
                <a:lnTo>
                  <a:pt x="14" y="18"/>
                </a:lnTo>
                <a:lnTo>
                  <a:pt x="12" y="20"/>
                </a:lnTo>
                <a:lnTo>
                  <a:pt x="12" y="22"/>
                </a:lnTo>
                <a:lnTo>
                  <a:pt x="14" y="30"/>
                </a:lnTo>
                <a:lnTo>
                  <a:pt x="18" y="36"/>
                </a:lnTo>
                <a:lnTo>
                  <a:pt x="24" y="38"/>
                </a:lnTo>
                <a:lnTo>
                  <a:pt x="24" y="38"/>
                </a:lnTo>
                <a:lnTo>
                  <a:pt x="24" y="38"/>
                </a:lnTo>
                <a:lnTo>
                  <a:pt x="28" y="36"/>
                </a:lnTo>
                <a:lnTo>
                  <a:pt x="36" y="52"/>
                </a:lnTo>
                <a:lnTo>
                  <a:pt x="32" y="54"/>
                </a:lnTo>
                <a:lnTo>
                  <a:pt x="32" y="54"/>
                </a:lnTo>
                <a:lnTo>
                  <a:pt x="28" y="5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4592231-5005-4C00-933C-E11F22D868E3}"/>
              </a:ext>
            </a:extLst>
          </p:cNvPr>
          <p:cNvSpPr>
            <a:spLocks/>
          </p:cNvSpPr>
          <p:nvPr/>
        </p:nvSpPr>
        <p:spPr bwMode="auto">
          <a:xfrm>
            <a:off x="482600" y="5238750"/>
            <a:ext cx="169863" cy="171450"/>
          </a:xfrm>
          <a:custGeom>
            <a:avLst/>
            <a:gdLst>
              <a:gd name="T0" fmla="*/ 54 w 107"/>
              <a:gd name="T1" fmla="*/ 0 h 108"/>
              <a:gd name="T2" fmla="*/ 54 w 107"/>
              <a:gd name="T3" fmla="*/ 0 h 108"/>
              <a:gd name="T4" fmla="*/ 44 w 107"/>
              <a:gd name="T5" fmla="*/ 0 h 108"/>
              <a:gd name="T6" fmla="*/ 34 w 107"/>
              <a:gd name="T7" fmla="*/ 4 h 108"/>
              <a:gd name="T8" fmla="*/ 24 w 107"/>
              <a:gd name="T9" fmla="*/ 8 h 108"/>
              <a:gd name="T10" fmla="*/ 16 w 107"/>
              <a:gd name="T11" fmla="*/ 16 h 108"/>
              <a:gd name="T12" fmla="*/ 10 w 107"/>
              <a:gd name="T13" fmla="*/ 24 h 108"/>
              <a:gd name="T14" fmla="*/ 4 w 107"/>
              <a:gd name="T15" fmla="*/ 32 h 108"/>
              <a:gd name="T16" fmla="*/ 2 w 107"/>
              <a:gd name="T17" fmla="*/ 42 h 108"/>
              <a:gd name="T18" fmla="*/ 0 w 107"/>
              <a:gd name="T19" fmla="*/ 54 h 108"/>
              <a:gd name="T20" fmla="*/ 0 w 107"/>
              <a:gd name="T21" fmla="*/ 54 h 108"/>
              <a:gd name="T22" fmla="*/ 2 w 107"/>
              <a:gd name="T23" fmla="*/ 64 h 108"/>
              <a:gd name="T24" fmla="*/ 4 w 107"/>
              <a:gd name="T25" fmla="*/ 74 h 108"/>
              <a:gd name="T26" fmla="*/ 10 w 107"/>
              <a:gd name="T27" fmla="*/ 84 h 108"/>
              <a:gd name="T28" fmla="*/ 16 w 107"/>
              <a:gd name="T29" fmla="*/ 92 h 108"/>
              <a:gd name="T30" fmla="*/ 24 w 107"/>
              <a:gd name="T31" fmla="*/ 98 h 108"/>
              <a:gd name="T32" fmla="*/ 34 w 107"/>
              <a:gd name="T33" fmla="*/ 102 h 108"/>
              <a:gd name="T34" fmla="*/ 44 w 107"/>
              <a:gd name="T35" fmla="*/ 106 h 108"/>
              <a:gd name="T36" fmla="*/ 54 w 107"/>
              <a:gd name="T37" fmla="*/ 108 h 108"/>
              <a:gd name="T38" fmla="*/ 54 w 107"/>
              <a:gd name="T39" fmla="*/ 108 h 108"/>
              <a:gd name="T40" fmla="*/ 66 w 107"/>
              <a:gd name="T41" fmla="*/ 106 h 108"/>
              <a:gd name="T42" fmla="*/ 76 w 107"/>
              <a:gd name="T43" fmla="*/ 102 h 108"/>
              <a:gd name="T44" fmla="*/ 84 w 107"/>
              <a:gd name="T45" fmla="*/ 98 h 108"/>
              <a:gd name="T46" fmla="*/ 92 w 107"/>
              <a:gd name="T47" fmla="*/ 92 h 108"/>
              <a:gd name="T48" fmla="*/ 100 w 107"/>
              <a:gd name="T49" fmla="*/ 84 h 108"/>
              <a:gd name="T50" fmla="*/ 103 w 107"/>
              <a:gd name="T51" fmla="*/ 74 h 108"/>
              <a:gd name="T52" fmla="*/ 107 w 107"/>
              <a:gd name="T53" fmla="*/ 64 h 108"/>
              <a:gd name="T54" fmla="*/ 107 w 107"/>
              <a:gd name="T55" fmla="*/ 54 h 108"/>
              <a:gd name="T56" fmla="*/ 107 w 107"/>
              <a:gd name="T57" fmla="*/ 54 h 108"/>
              <a:gd name="T58" fmla="*/ 107 w 107"/>
              <a:gd name="T59" fmla="*/ 42 h 108"/>
              <a:gd name="T60" fmla="*/ 103 w 107"/>
              <a:gd name="T61" fmla="*/ 32 h 108"/>
              <a:gd name="T62" fmla="*/ 100 w 107"/>
              <a:gd name="T63" fmla="*/ 24 h 108"/>
              <a:gd name="T64" fmla="*/ 92 w 107"/>
              <a:gd name="T65" fmla="*/ 16 h 108"/>
              <a:gd name="T66" fmla="*/ 84 w 107"/>
              <a:gd name="T67" fmla="*/ 8 h 108"/>
              <a:gd name="T68" fmla="*/ 76 w 107"/>
              <a:gd name="T69" fmla="*/ 4 h 108"/>
              <a:gd name="T70" fmla="*/ 66 w 107"/>
              <a:gd name="T71" fmla="*/ 0 h 108"/>
              <a:gd name="T72" fmla="*/ 54 w 107"/>
              <a:gd name="T7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" h="108"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6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100" y="84"/>
                </a:lnTo>
                <a:lnTo>
                  <a:pt x="103" y="74"/>
                </a:lnTo>
                <a:lnTo>
                  <a:pt x="107" y="64"/>
                </a:lnTo>
                <a:lnTo>
                  <a:pt x="107" y="54"/>
                </a:lnTo>
                <a:lnTo>
                  <a:pt x="107" y="54"/>
                </a:lnTo>
                <a:lnTo>
                  <a:pt x="107" y="42"/>
                </a:lnTo>
                <a:lnTo>
                  <a:pt x="103" y="32"/>
                </a:lnTo>
                <a:lnTo>
                  <a:pt x="100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6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8C02B16-8F0F-4343-9FEC-EF885B18284C}"/>
              </a:ext>
            </a:extLst>
          </p:cNvPr>
          <p:cNvSpPr>
            <a:spLocks/>
          </p:cNvSpPr>
          <p:nvPr/>
        </p:nvSpPr>
        <p:spPr bwMode="auto">
          <a:xfrm>
            <a:off x="142875" y="4681538"/>
            <a:ext cx="852488" cy="273050"/>
          </a:xfrm>
          <a:custGeom>
            <a:avLst/>
            <a:gdLst>
              <a:gd name="T0" fmla="*/ 451 w 537"/>
              <a:gd name="T1" fmla="*/ 0 h 172"/>
              <a:gd name="T2" fmla="*/ 86 w 537"/>
              <a:gd name="T3" fmla="*/ 0 h 172"/>
              <a:gd name="T4" fmla="*/ 86 w 537"/>
              <a:gd name="T5" fmla="*/ 0 h 172"/>
              <a:gd name="T6" fmla="*/ 68 w 537"/>
              <a:gd name="T7" fmla="*/ 2 h 172"/>
              <a:gd name="T8" fmla="*/ 52 w 537"/>
              <a:gd name="T9" fmla="*/ 6 h 172"/>
              <a:gd name="T10" fmla="*/ 38 w 537"/>
              <a:gd name="T11" fmla="*/ 14 h 172"/>
              <a:gd name="T12" fmla="*/ 24 w 537"/>
              <a:gd name="T13" fmla="*/ 26 h 172"/>
              <a:gd name="T14" fmla="*/ 14 w 537"/>
              <a:gd name="T15" fmla="*/ 38 h 172"/>
              <a:gd name="T16" fmla="*/ 6 w 537"/>
              <a:gd name="T17" fmla="*/ 52 h 172"/>
              <a:gd name="T18" fmla="*/ 2 w 537"/>
              <a:gd name="T19" fmla="*/ 68 h 172"/>
              <a:gd name="T20" fmla="*/ 0 w 537"/>
              <a:gd name="T21" fmla="*/ 86 h 172"/>
              <a:gd name="T22" fmla="*/ 0 w 537"/>
              <a:gd name="T23" fmla="*/ 86 h 172"/>
              <a:gd name="T24" fmla="*/ 2 w 537"/>
              <a:gd name="T25" fmla="*/ 104 h 172"/>
              <a:gd name="T26" fmla="*/ 6 w 537"/>
              <a:gd name="T27" fmla="*/ 120 h 172"/>
              <a:gd name="T28" fmla="*/ 14 w 537"/>
              <a:gd name="T29" fmla="*/ 134 h 172"/>
              <a:gd name="T30" fmla="*/ 24 w 537"/>
              <a:gd name="T31" fmla="*/ 146 h 172"/>
              <a:gd name="T32" fmla="*/ 38 w 537"/>
              <a:gd name="T33" fmla="*/ 158 h 172"/>
              <a:gd name="T34" fmla="*/ 52 w 537"/>
              <a:gd name="T35" fmla="*/ 166 h 172"/>
              <a:gd name="T36" fmla="*/ 68 w 537"/>
              <a:gd name="T37" fmla="*/ 170 h 172"/>
              <a:gd name="T38" fmla="*/ 86 w 537"/>
              <a:gd name="T39" fmla="*/ 172 h 172"/>
              <a:gd name="T40" fmla="*/ 451 w 537"/>
              <a:gd name="T41" fmla="*/ 172 h 172"/>
              <a:gd name="T42" fmla="*/ 451 w 537"/>
              <a:gd name="T43" fmla="*/ 172 h 172"/>
              <a:gd name="T44" fmla="*/ 467 w 537"/>
              <a:gd name="T45" fmla="*/ 170 h 172"/>
              <a:gd name="T46" fmla="*/ 485 w 537"/>
              <a:gd name="T47" fmla="*/ 166 h 172"/>
              <a:gd name="T48" fmla="*/ 499 w 537"/>
              <a:gd name="T49" fmla="*/ 158 h 172"/>
              <a:gd name="T50" fmla="*/ 511 w 537"/>
              <a:gd name="T51" fmla="*/ 146 h 172"/>
              <a:gd name="T52" fmla="*/ 521 w 537"/>
              <a:gd name="T53" fmla="*/ 134 h 172"/>
              <a:gd name="T54" fmla="*/ 529 w 537"/>
              <a:gd name="T55" fmla="*/ 120 h 172"/>
              <a:gd name="T56" fmla="*/ 535 w 537"/>
              <a:gd name="T57" fmla="*/ 104 h 172"/>
              <a:gd name="T58" fmla="*/ 537 w 537"/>
              <a:gd name="T59" fmla="*/ 86 h 172"/>
              <a:gd name="T60" fmla="*/ 537 w 537"/>
              <a:gd name="T61" fmla="*/ 86 h 172"/>
              <a:gd name="T62" fmla="*/ 535 w 537"/>
              <a:gd name="T63" fmla="*/ 68 h 172"/>
              <a:gd name="T64" fmla="*/ 529 w 537"/>
              <a:gd name="T65" fmla="*/ 52 h 172"/>
              <a:gd name="T66" fmla="*/ 521 w 537"/>
              <a:gd name="T67" fmla="*/ 38 h 172"/>
              <a:gd name="T68" fmla="*/ 511 w 537"/>
              <a:gd name="T69" fmla="*/ 26 h 172"/>
              <a:gd name="T70" fmla="*/ 499 w 537"/>
              <a:gd name="T71" fmla="*/ 14 h 172"/>
              <a:gd name="T72" fmla="*/ 485 w 537"/>
              <a:gd name="T73" fmla="*/ 6 h 172"/>
              <a:gd name="T74" fmla="*/ 467 w 537"/>
              <a:gd name="T75" fmla="*/ 2 h 172"/>
              <a:gd name="T76" fmla="*/ 451 w 537"/>
              <a:gd name="T77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7" h="172">
                <a:moveTo>
                  <a:pt x="451" y="0"/>
                </a:moveTo>
                <a:lnTo>
                  <a:pt x="86" y="0"/>
                </a:lnTo>
                <a:lnTo>
                  <a:pt x="86" y="0"/>
                </a:lnTo>
                <a:lnTo>
                  <a:pt x="68" y="2"/>
                </a:lnTo>
                <a:lnTo>
                  <a:pt x="52" y="6"/>
                </a:lnTo>
                <a:lnTo>
                  <a:pt x="38" y="14"/>
                </a:lnTo>
                <a:lnTo>
                  <a:pt x="24" y="26"/>
                </a:lnTo>
                <a:lnTo>
                  <a:pt x="14" y="38"/>
                </a:lnTo>
                <a:lnTo>
                  <a:pt x="6" y="52"/>
                </a:lnTo>
                <a:lnTo>
                  <a:pt x="2" y="68"/>
                </a:lnTo>
                <a:lnTo>
                  <a:pt x="0" y="86"/>
                </a:lnTo>
                <a:lnTo>
                  <a:pt x="0" y="86"/>
                </a:lnTo>
                <a:lnTo>
                  <a:pt x="2" y="104"/>
                </a:lnTo>
                <a:lnTo>
                  <a:pt x="6" y="120"/>
                </a:lnTo>
                <a:lnTo>
                  <a:pt x="14" y="134"/>
                </a:lnTo>
                <a:lnTo>
                  <a:pt x="24" y="146"/>
                </a:lnTo>
                <a:lnTo>
                  <a:pt x="38" y="158"/>
                </a:lnTo>
                <a:lnTo>
                  <a:pt x="52" y="166"/>
                </a:lnTo>
                <a:lnTo>
                  <a:pt x="68" y="170"/>
                </a:lnTo>
                <a:lnTo>
                  <a:pt x="86" y="172"/>
                </a:lnTo>
                <a:lnTo>
                  <a:pt x="451" y="172"/>
                </a:lnTo>
                <a:lnTo>
                  <a:pt x="451" y="172"/>
                </a:lnTo>
                <a:lnTo>
                  <a:pt x="467" y="170"/>
                </a:lnTo>
                <a:lnTo>
                  <a:pt x="485" y="166"/>
                </a:lnTo>
                <a:lnTo>
                  <a:pt x="499" y="158"/>
                </a:lnTo>
                <a:lnTo>
                  <a:pt x="511" y="146"/>
                </a:lnTo>
                <a:lnTo>
                  <a:pt x="521" y="134"/>
                </a:lnTo>
                <a:lnTo>
                  <a:pt x="529" y="120"/>
                </a:lnTo>
                <a:lnTo>
                  <a:pt x="535" y="104"/>
                </a:lnTo>
                <a:lnTo>
                  <a:pt x="537" y="86"/>
                </a:lnTo>
                <a:lnTo>
                  <a:pt x="537" y="86"/>
                </a:lnTo>
                <a:lnTo>
                  <a:pt x="535" y="68"/>
                </a:lnTo>
                <a:lnTo>
                  <a:pt x="529" y="52"/>
                </a:lnTo>
                <a:lnTo>
                  <a:pt x="521" y="38"/>
                </a:lnTo>
                <a:lnTo>
                  <a:pt x="511" y="26"/>
                </a:lnTo>
                <a:lnTo>
                  <a:pt x="499" y="14"/>
                </a:lnTo>
                <a:lnTo>
                  <a:pt x="485" y="6"/>
                </a:lnTo>
                <a:lnTo>
                  <a:pt x="467" y="2"/>
                </a:lnTo>
                <a:lnTo>
                  <a:pt x="451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C4C436F-23AE-485F-933A-190B93E5664F}"/>
              </a:ext>
            </a:extLst>
          </p:cNvPr>
          <p:cNvSpPr>
            <a:spLocks/>
          </p:cNvSpPr>
          <p:nvPr/>
        </p:nvSpPr>
        <p:spPr bwMode="auto">
          <a:xfrm>
            <a:off x="142875" y="4681538"/>
            <a:ext cx="852488" cy="273050"/>
          </a:xfrm>
          <a:custGeom>
            <a:avLst/>
            <a:gdLst>
              <a:gd name="T0" fmla="*/ 451 w 537"/>
              <a:gd name="T1" fmla="*/ 0 h 172"/>
              <a:gd name="T2" fmla="*/ 86 w 537"/>
              <a:gd name="T3" fmla="*/ 0 h 172"/>
              <a:gd name="T4" fmla="*/ 86 w 537"/>
              <a:gd name="T5" fmla="*/ 0 h 172"/>
              <a:gd name="T6" fmla="*/ 68 w 537"/>
              <a:gd name="T7" fmla="*/ 2 h 172"/>
              <a:gd name="T8" fmla="*/ 52 w 537"/>
              <a:gd name="T9" fmla="*/ 6 h 172"/>
              <a:gd name="T10" fmla="*/ 38 w 537"/>
              <a:gd name="T11" fmla="*/ 14 h 172"/>
              <a:gd name="T12" fmla="*/ 24 w 537"/>
              <a:gd name="T13" fmla="*/ 26 h 172"/>
              <a:gd name="T14" fmla="*/ 14 w 537"/>
              <a:gd name="T15" fmla="*/ 38 h 172"/>
              <a:gd name="T16" fmla="*/ 6 w 537"/>
              <a:gd name="T17" fmla="*/ 52 h 172"/>
              <a:gd name="T18" fmla="*/ 2 w 537"/>
              <a:gd name="T19" fmla="*/ 68 h 172"/>
              <a:gd name="T20" fmla="*/ 0 w 537"/>
              <a:gd name="T21" fmla="*/ 86 h 172"/>
              <a:gd name="T22" fmla="*/ 0 w 537"/>
              <a:gd name="T23" fmla="*/ 86 h 172"/>
              <a:gd name="T24" fmla="*/ 2 w 537"/>
              <a:gd name="T25" fmla="*/ 104 h 172"/>
              <a:gd name="T26" fmla="*/ 6 w 537"/>
              <a:gd name="T27" fmla="*/ 120 h 172"/>
              <a:gd name="T28" fmla="*/ 14 w 537"/>
              <a:gd name="T29" fmla="*/ 134 h 172"/>
              <a:gd name="T30" fmla="*/ 24 w 537"/>
              <a:gd name="T31" fmla="*/ 146 h 172"/>
              <a:gd name="T32" fmla="*/ 38 w 537"/>
              <a:gd name="T33" fmla="*/ 158 h 172"/>
              <a:gd name="T34" fmla="*/ 52 w 537"/>
              <a:gd name="T35" fmla="*/ 166 h 172"/>
              <a:gd name="T36" fmla="*/ 68 w 537"/>
              <a:gd name="T37" fmla="*/ 170 h 172"/>
              <a:gd name="T38" fmla="*/ 86 w 537"/>
              <a:gd name="T39" fmla="*/ 172 h 172"/>
              <a:gd name="T40" fmla="*/ 451 w 537"/>
              <a:gd name="T41" fmla="*/ 172 h 172"/>
              <a:gd name="T42" fmla="*/ 451 w 537"/>
              <a:gd name="T43" fmla="*/ 172 h 172"/>
              <a:gd name="T44" fmla="*/ 467 w 537"/>
              <a:gd name="T45" fmla="*/ 170 h 172"/>
              <a:gd name="T46" fmla="*/ 485 w 537"/>
              <a:gd name="T47" fmla="*/ 166 h 172"/>
              <a:gd name="T48" fmla="*/ 499 w 537"/>
              <a:gd name="T49" fmla="*/ 158 h 172"/>
              <a:gd name="T50" fmla="*/ 511 w 537"/>
              <a:gd name="T51" fmla="*/ 146 h 172"/>
              <a:gd name="T52" fmla="*/ 521 w 537"/>
              <a:gd name="T53" fmla="*/ 134 h 172"/>
              <a:gd name="T54" fmla="*/ 529 w 537"/>
              <a:gd name="T55" fmla="*/ 120 h 172"/>
              <a:gd name="T56" fmla="*/ 535 w 537"/>
              <a:gd name="T57" fmla="*/ 104 h 172"/>
              <a:gd name="T58" fmla="*/ 537 w 537"/>
              <a:gd name="T59" fmla="*/ 86 h 172"/>
              <a:gd name="T60" fmla="*/ 537 w 537"/>
              <a:gd name="T61" fmla="*/ 86 h 172"/>
              <a:gd name="T62" fmla="*/ 535 w 537"/>
              <a:gd name="T63" fmla="*/ 68 h 172"/>
              <a:gd name="T64" fmla="*/ 529 w 537"/>
              <a:gd name="T65" fmla="*/ 52 h 172"/>
              <a:gd name="T66" fmla="*/ 521 w 537"/>
              <a:gd name="T67" fmla="*/ 38 h 172"/>
              <a:gd name="T68" fmla="*/ 511 w 537"/>
              <a:gd name="T69" fmla="*/ 26 h 172"/>
              <a:gd name="T70" fmla="*/ 499 w 537"/>
              <a:gd name="T71" fmla="*/ 14 h 172"/>
              <a:gd name="T72" fmla="*/ 485 w 537"/>
              <a:gd name="T73" fmla="*/ 6 h 172"/>
              <a:gd name="T74" fmla="*/ 467 w 537"/>
              <a:gd name="T75" fmla="*/ 2 h 172"/>
              <a:gd name="T76" fmla="*/ 451 w 537"/>
              <a:gd name="T77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7" h="172">
                <a:moveTo>
                  <a:pt x="451" y="0"/>
                </a:moveTo>
                <a:lnTo>
                  <a:pt x="86" y="0"/>
                </a:lnTo>
                <a:lnTo>
                  <a:pt x="86" y="0"/>
                </a:lnTo>
                <a:lnTo>
                  <a:pt x="68" y="2"/>
                </a:lnTo>
                <a:lnTo>
                  <a:pt x="52" y="6"/>
                </a:lnTo>
                <a:lnTo>
                  <a:pt x="38" y="14"/>
                </a:lnTo>
                <a:lnTo>
                  <a:pt x="24" y="26"/>
                </a:lnTo>
                <a:lnTo>
                  <a:pt x="14" y="38"/>
                </a:lnTo>
                <a:lnTo>
                  <a:pt x="6" y="52"/>
                </a:lnTo>
                <a:lnTo>
                  <a:pt x="2" y="68"/>
                </a:lnTo>
                <a:lnTo>
                  <a:pt x="0" y="86"/>
                </a:lnTo>
                <a:lnTo>
                  <a:pt x="0" y="86"/>
                </a:lnTo>
                <a:lnTo>
                  <a:pt x="2" y="104"/>
                </a:lnTo>
                <a:lnTo>
                  <a:pt x="6" y="120"/>
                </a:lnTo>
                <a:lnTo>
                  <a:pt x="14" y="134"/>
                </a:lnTo>
                <a:lnTo>
                  <a:pt x="24" y="146"/>
                </a:lnTo>
                <a:lnTo>
                  <a:pt x="38" y="158"/>
                </a:lnTo>
                <a:lnTo>
                  <a:pt x="52" y="166"/>
                </a:lnTo>
                <a:lnTo>
                  <a:pt x="68" y="170"/>
                </a:lnTo>
                <a:lnTo>
                  <a:pt x="86" y="172"/>
                </a:lnTo>
                <a:lnTo>
                  <a:pt x="451" y="172"/>
                </a:lnTo>
                <a:lnTo>
                  <a:pt x="451" y="172"/>
                </a:lnTo>
                <a:lnTo>
                  <a:pt x="467" y="170"/>
                </a:lnTo>
                <a:lnTo>
                  <a:pt x="485" y="166"/>
                </a:lnTo>
                <a:lnTo>
                  <a:pt x="499" y="158"/>
                </a:lnTo>
                <a:lnTo>
                  <a:pt x="511" y="146"/>
                </a:lnTo>
                <a:lnTo>
                  <a:pt x="521" y="134"/>
                </a:lnTo>
                <a:lnTo>
                  <a:pt x="529" y="120"/>
                </a:lnTo>
                <a:lnTo>
                  <a:pt x="535" y="104"/>
                </a:lnTo>
                <a:lnTo>
                  <a:pt x="537" y="86"/>
                </a:lnTo>
                <a:lnTo>
                  <a:pt x="537" y="86"/>
                </a:lnTo>
                <a:lnTo>
                  <a:pt x="535" y="68"/>
                </a:lnTo>
                <a:lnTo>
                  <a:pt x="529" y="52"/>
                </a:lnTo>
                <a:lnTo>
                  <a:pt x="521" y="38"/>
                </a:lnTo>
                <a:lnTo>
                  <a:pt x="511" y="26"/>
                </a:lnTo>
                <a:lnTo>
                  <a:pt x="499" y="14"/>
                </a:lnTo>
                <a:lnTo>
                  <a:pt x="485" y="6"/>
                </a:lnTo>
                <a:lnTo>
                  <a:pt x="467" y="2"/>
                </a:lnTo>
                <a:lnTo>
                  <a:pt x="4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499ADEA6-311D-489E-B946-36B63063BDF2}"/>
              </a:ext>
            </a:extLst>
          </p:cNvPr>
          <p:cNvSpPr>
            <a:spLocks noEditPoints="1"/>
          </p:cNvSpPr>
          <p:nvPr/>
        </p:nvSpPr>
        <p:spPr bwMode="auto">
          <a:xfrm>
            <a:off x="206375" y="4748213"/>
            <a:ext cx="146050" cy="142875"/>
          </a:xfrm>
          <a:custGeom>
            <a:avLst/>
            <a:gdLst>
              <a:gd name="T0" fmla="*/ 64 w 92"/>
              <a:gd name="T1" fmla="*/ 58 h 90"/>
              <a:gd name="T2" fmla="*/ 64 w 92"/>
              <a:gd name="T3" fmla="*/ 58 h 90"/>
              <a:gd name="T4" fmla="*/ 70 w 92"/>
              <a:gd name="T5" fmla="*/ 48 h 90"/>
              <a:gd name="T6" fmla="*/ 72 w 92"/>
              <a:gd name="T7" fmla="*/ 34 h 90"/>
              <a:gd name="T8" fmla="*/ 72 w 92"/>
              <a:gd name="T9" fmla="*/ 34 h 90"/>
              <a:gd name="T10" fmla="*/ 72 w 92"/>
              <a:gd name="T11" fmla="*/ 28 h 90"/>
              <a:gd name="T12" fmla="*/ 70 w 92"/>
              <a:gd name="T13" fmla="*/ 22 h 90"/>
              <a:gd name="T14" fmla="*/ 66 w 92"/>
              <a:gd name="T15" fmla="*/ 14 h 90"/>
              <a:gd name="T16" fmla="*/ 62 w 92"/>
              <a:gd name="T17" fmla="*/ 10 h 90"/>
              <a:gd name="T18" fmla="*/ 56 w 92"/>
              <a:gd name="T19" fmla="*/ 6 h 90"/>
              <a:gd name="T20" fmla="*/ 50 w 92"/>
              <a:gd name="T21" fmla="*/ 2 h 90"/>
              <a:gd name="T22" fmla="*/ 44 w 92"/>
              <a:gd name="T23" fmla="*/ 0 h 90"/>
              <a:gd name="T24" fmla="*/ 36 w 92"/>
              <a:gd name="T25" fmla="*/ 0 h 90"/>
              <a:gd name="T26" fmla="*/ 36 w 92"/>
              <a:gd name="T27" fmla="*/ 0 h 90"/>
              <a:gd name="T28" fmla="*/ 30 w 92"/>
              <a:gd name="T29" fmla="*/ 0 h 90"/>
              <a:gd name="T30" fmla="*/ 22 w 92"/>
              <a:gd name="T31" fmla="*/ 2 h 90"/>
              <a:gd name="T32" fmla="*/ 16 w 92"/>
              <a:gd name="T33" fmla="*/ 6 h 90"/>
              <a:gd name="T34" fmla="*/ 12 w 92"/>
              <a:gd name="T35" fmla="*/ 10 h 90"/>
              <a:gd name="T36" fmla="*/ 6 w 92"/>
              <a:gd name="T37" fmla="*/ 14 h 90"/>
              <a:gd name="T38" fmla="*/ 4 w 92"/>
              <a:gd name="T39" fmla="*/ 22 h 90"/>
              <a:gd name="T40" fmla="*/ 2 w 92"/>
              <a:gd name="T41" fmla="*/ 28 h 90"/>
              <a:gd name="T42" fmla="*/ 0 w 92"/>
              <a:gd name="T43" fmla="*/ 34 h 90"/>
              <a:gd name="T44" fmla="*/ 0 w 92"/>
              <a:gd name="T45" fmla="*/ 34 h 90"/>
              <a:gd name="T46" fmla="*/ 2 w 92"/>
              <a:gd name="T47" fmla="*/ 42 h 90"/>
              <a:gd name="T48" fmla="*/ 4 w 92"/>
              <a:gd name="T49" fmla="*/ 48 h 90"/>
              <a:gd name="T50" fmla="*/ 6 w 92"/>
              <a:gd name="T51" fmla="*/ 56 h 90"/>
              <a:gd name="T52" fmla="*/ 12 w 92"/>
              <a:gd name="T53" fmla="*/ 60 h 90"/>
              <a:gd name="T54" fmla="*/ 16 w 92"/>
              <a:gd name="T55" fmla="*/ 64 h 90"/>
              <a:gd name="T56" fmla="*/ 22 w 92"/>
              <a:gd name="T57" fmla="*/ 68 h 90"/>
              <a:gd name="T58" fmla="*/ 30 w 92"/>
              <a:gd name="T59" fmla="*/ 70 h 90"/>
              <a:gd name="T60" fmla="*/ 36 w 92"/>
              <a:gd name="T61" fmla="*/ 70 h 90"/>
              <a:gd name="T62" fmla="*/ 36 w 92"/>
              <a:gd name="T63" fmla="*/ 70 h 90"/>
              <a:gd name="T64" fmla="*/ 48 w 92"/>
              <a:gd name="T65" fmla="*/ 68 h 90"/>
              <a:gd name="T66" fmla="*/ 60 w 92"/>
              <a:gd name="T67" fmla="*/ 62 h 90"/>
              <a:gd name="T68" fmla="*/ 86 w 92"/>
              <a:gd name="T69" fmla="*/ 90 h 90"/>
              <a:gd name="T70" fmla="*/ 92 w 92"/>
              <a:gd name="T71" fmla="*/ 84 h 90"/>
              <a:gd name="T72" fmla="*/ 64 w 92"/>
              <a:gd name="T73" fmla="*/ 58 h 90"/>
              <a:gd name="T74" fmla="*/ 36 w 92"/>
              <a:gd name="T75" fmla="*/ 6 h 90"/>
              <a:gd name="T76" fmla="*/ 36 w 92"/>
              <a:gd name="T77" fmla="*/ 6 h 90"/>
              <a:gd name="T78" fmla="*/ 48 w 92"/>
              <a:gd name="T79" fmla="*/ 8 h 90"/>
              <a:gd name="T80" fmla="*/ 56 w 92"/>
              <a:gd name="T81" fmla="*/ 14 h 90"/>
              <a:gd name="T82" fmla="*/ 62 w 92"/>
              <a:gd name="T83" fmla="*/ 24 h 90"/>
              <a:gd name="T84" fmla="*/ 66 w 92"/>
              <a:gd name="T85" fmla="*/ 34 h 90"/>
              <a:gd name="T86" fmla="*/ 66 w 92"/>
              <a:gd name="T87" fmla="*/ 34 h 90"/>
              <a:gd name="T88" fmla="*/ 62 w 92"/>
              <a:gd name="T89" fmla="*/ 46 h 90"/>
              <a:gd name="T90" fmla="*/ 56 w 92"/>
              <a:gd name="T91" fmla="*/ 56 h 90"/>
              <a:gd name="T92" fmla="*/ 48 w 92"/>
              <a:gd name="T93" fmla="*/ 62 h 90"/>
              <a:gd name="T94" fmla="*/ 36 w 92"/>
              <a:gd name="T95" fmla="*/ 64 h 90"/>
              <a:gd name="T96" fmla="*/ 36 w 92"/>
              <a:gd name="T97" fmla="*/ 64 h 90"/>
              <a:gd name="T98" fmla="*/ 26 w 92"/>
              <a:gd name="T99" fmla="*/ 62 h 90"/>
              <a:gd name="T100" fmla="*/ 16 w 92"/>
              <a:gd name="T101" fmla="*/ 56 h 90"/>
              <a:gd name="T102" fmla="*/ 10 w 92"/>
              <a:gd name="T103" fmla="*/ 46 h 90"/>
              <a:gd name="T104" fmla="*/ 8 w 92"/>
              <a:gd name="T105" fmla="*/ 34 h 90"/>
              <a:gd name="T106" fmla="*/ 8 w 92"/>
              <a:gd name="T107" fmla="*/ 34 h 90"/>
              <a:gd name="T108" fmla="*/ 10 w 92"/>
              <a:gd name="T109" fmla="*/ 24 h 90"/>
              <a:gd name="T110" fmla="*/ 16 w 92"/>
              <a:gd name="T111" fmla="*/ 14 h 90"/>
              <a:gd name="T112" fmla="*/ 26 w 92"/>
              <a:gd name="T113" fmla="*/ 8 h 90"/>
              <a:gd name="T114" fmla="*/ 36 w 92"/>
              <a:gd name="T115" fmla="*/ 6 h 90"/>
              <a:gd name="T116" fmla="*/ 36 w 92"/>
              <a:gd name="T117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2" h="90">
                <a:moveTo>
                  <a:pt x="64" y="58"/>
                </a:moveTo>
                <a:lnTo>
                  <a:pt x="64" y="58"/>
                </a:lnTo>
                <a:lnTo>
                  <a:pt x="70" y="48"/>
                </a:lnTo>
                <a:lnTo>
                  <a:pt x="72" y="34"/>
                </a:lnTo>
                <a:lnTo>
                  <a:pt x="72" y="34"/>
                </a:lnTo>
                <a:lnTo>
                  <a:pt x="72" y="28"/>
                </a:lnTo>
                <a:lnTo>
                  <a:pt x="70" y="22"/>
                </a:lnTo>
                <a:lnTo>
                  <a:pt x="66" y="14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lnTo>
                  <a:pt x="36" y="0"/>
                </a:lnTo>
                <a:lnTo>
                  <a:pt x="30" y="0"/>
                </a:lnTo>
                <a:lnTo>
                  <a:pt x="22" y="2"/>
                </a:lnTo>
                <a:lnTo>
                  <a:pt x="16" y="6"/>
                </a:lnTo>
                <a:lnTo>
                  <a:pt x="12" y="10"/>
                </a:lnTo>
                <a:lnTo>
                  <a:pt x="6" y="14"/>
                </a:lnTo>
                <a:lnTo>
                  <a:pt x="4" y="22"/>
                </a:lnTo>
                <a:lnTo>
                  <a:pt x="2" y="28"/>
                </a:lnTo>
                <a:lnTo>
                  <a:pt x="0" y="34"/>
                </a:lnTo>
                <a:lnTo>
                  <a:pt x="0" y="34"/>
                </a:lnTo>
                <a:lnTo>
                  <a:pt x="2" y="42"/>
                </a:lnTo>
                <a:lnTo>
                  <a:pt x="4" y="48"/>
                </a:lnTo>
                <a:lnTo>
                  <a:pt x="6" y="56"/>
                </a:lnTo>
                <a:lnTo>
                  <a:pt x="12" y="60"/>
                </a:lnTo>
                <a:lnTo>
                  <a:pt x="16" y="64"/>
                </a:lnTo>
                <a:lnTo>
                  <a:pt x="22" y="68"/>
                </a:lnTo>
                <a:lnTo>
                  <a:pt x="30" y="70"/>
                </a:lnTo>
                <a:lnTo>
                  <a:pt x="36" y="70"/>
                </a:lnTo>
                <a:lnTo>
                  <a:pt x="36" y="70"/>
                </a:lnTo>
                <a:lnTo>
                  <a:pt x="48" y="68"/>
                </a:lnTo>
                <a:lnTo>
                  <a:pt x="60" y="62"/>
                </a:lnTo>
                <a:lnTo>
                  <a:pt x="86" y="90"/>
                </a:lnTo>
                <a:lnTo>
                  <a:pt x="92" y="84"/>
                </a:lnTo>
                <a:lnTo>
                  <a:pt x="64" y="58"/>
                </a:lnTo>
                <a:close/>
                <a:moveTo>
                  <a:pt x="36" y="6"/>
                </a:moveTo>
                <a:lnTo>
                  <a:pt x="36" y="6"/>
                </a:lnTo>
                <a:lnTo>
                  <a:pt x="48" y="8"/>
                </a:lnTo>
                <a:lnTo>
                  <a:pt x="56" y="14"/>
                </a:lnTo>
                <a:lnTo>
                  <a:pt x="62" y="24"/>
                </a:lnTo>
                <a:lnTo>
                  <a:pt x="66" y="34"/>
                </a:lnTo>
                <a:lnTo>
                  <a:pt x="66" y="34"/>
                </a:lnTo>
                <a:lnTo>
                  <a:pt x="62" y="46"/>
                </a:lnTo>
                <a:lnTo>
                  <a:pt x="56" y="56"/>
                </a:lnTo>
                <a:lnTo>
                  <a:pt x="48" y="62"/>
                </a:lnTo>
                <a:lnTo>
                  <a:pt x="36" y="64"/>
                </a:lnTo>
                <a:lnTo>
                  <a:pt x="36" y="64"/>
                </a:lnTo>
                <a:lnTo>
                  <a:pt x="26" y="62"/>
                </a:lnTo>
                <a:lnTo>
                  <a:pt x="16" y="56"/>
                </a:lnTo>
                <a:lnTo>
                  <a:pt x="10" y="46"/>
                </a:lnTo>
                <a:lnTo>
                  <a:pt x="8" y="34"/>
                </a:lnTo>
                <a:lnTo>
                  <a:pt x="8" y="34"/>
                </a:lnTo>
                <a:lnTo>
                  <a:pt x="10" y="24"/>
                </a:lnTo>
                <a:lnTo>
                  <a:pt x="16" y="14"/>
                </a:lnTo>
                <a:lnTo>
                  <a:pt x="26" y="8"/>
                </a:lnTo>
                <a:lnTo>
                  <a:pt x="36" y="6"/>
                </a:lnTo>
                <a:lnTo>
                  <a:pt x="36" y="6"/>
                </a:lnTo>
                <a:close/>
              </a:path>
            </a:pathLst>
          </a:custGeom>
          <a:solidFill>
            <a:srgbClr val="2C32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C5ED69-CD9D-445F-BC80-CD40FEBF8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29076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CC477-3564-4B16-B30A-C493B18AF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290763"/>
            <a:ext cx="852488" cy="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83A995-9B1B-479A-B761-751D350B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81781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C9C859-088B-4F42-8B45-2805B330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2817813"/>
            <a:ext cx="852488" cy="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1EC933-7F3C-457D-AEC4-B4995E166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76371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F70060-7E86-4DAE-93CF-B4EE97D2D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763713"/>
            <a:ext cx="852488" cy="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0FADCF-0C8D-4AF5-B460-07B5EB37D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241425"/>
            <a:ext cx="852488" cy="6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070578-CD21-4A3E-AFFB-BAF11BC6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784225"/>
            <a:ext cx="517449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0" b="1" dirty="0" smtClean="0">
                <a:solidFill>
                  <a:srgbClr val="0064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프로젝트목표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0F71E4-71E8-4C82-87D3-404DB3CD2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2078038"/>
            <a:ext cx="26142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6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스프링부트</a:t>
            </a:r>
            <a:r>
              <a:rPr kumimoji="0" lang="en-US" altLang="ko-KR" sz="26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sts4.0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55E882-88C8-49E9-ABE2-3581B3F4E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083" y="3280697"/>
            <a:ext cx="237725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가능한 홈페이지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E649C2-954A-427F-9E37-6E732876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083" y="3626012"/>
            <a:ext cx="262874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kumimoji="0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</a:t>
            </a:r>
            <a:r>
              <a:rPr lang="en-US" altLang="ko-KR" sz="15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500" dirty="0" err="1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공지등</a:t>
            </a:r>
            <a:r>
              <a:rPr lang="ko-KR" altLang="en-US" sz="15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추가편의기능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2A651F-A418-4746-B7B4-19E86A9C2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090" y="2118434"/>
            <a:ext cx="69326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Detail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1E59E5-F443-4AAA-81A3-7A5B20C5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1992313"/>
            <a:ext cx="3425825" cy="12700"/>
          </a:xfrm>
          <a:prstGeom prst="rect">
            <a:avLst/>
          </a:prstGeom>
          <a:solidFill>
            <a:srgbClr val="1537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1FAD1F1-044B-4C10-8DFD-6B33446B9598}"/>
              </a:ext>
            </a:extLst>
          </p:cNvPr>
          <p:cNvSpPr>
            <a:spLocks/>
          </p:cNvSpPr>
          <p:nvPr/>
        </p:nvSpPr>
        <p:spPr bwMode="auto">
          <a:xfrm>
            <a:off x="2038350" y="1992313"/>
            <a:ext cx="3425825" cy="12700"/>
          </a:xfrm>
          <a:custGeom>
            <a:avLst/>
            <a:gdLst>
              <a:gd name="T0" fmla="*/ 0 w 2158"/>
              <a:gd name="T1" fmla="*/ 8 h 8"/>
              <a:gd name="T2" fmla="*/ 2158 w 2158"/>
              <a:gd name="T3" fmla="*/ 8 h 8"/>
              <a:gd name="T4" fmla="*/ 2158 w 2158"/>
              <a:gd name="T5" fmla="*/ 0 h 8"/>
              <a:gd name="T6" fmla="*/ 0 w 2158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8" h="8">
                <a:moveTo>
                  <a:pt x="0" y="8"/>
                </a:moveTo>
                <a:lnTo>
                  <a:pt x="2158" y="8"/>
                </a:lnTo>
                <a:lnTo>
                  <a:pt x="215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57BC397-4711-421D-A64A-B2FE88BD073A}"/>
              </a:ext>
            </a:extLst>
          </p:cNvPr>
          <p:cNvSpPr>
            <a:spLocks/>
          </p:cNvSpPr>
          <p:nvPr/>
        </p:nvSpPr>
        <p:spPr bwMode="auto">
          <a:xfrm>
            <a:off x="1144588" y="3225800"/>
            <a:ext cx="9110663" cy="2466975"/>
          </a:xfrm>
          <a:custGeom>
            <a:avLst/>
            <a:gdLst>
              <a:gd name="T0" fmla="*/ 5739 w 5739"/>
              <a:gd name="T1" fmla="*/ 0 h 1554"/>
              <a:gd name="T2" fmla="*/ 5633 w 5739"/>
              <a:gd name="T3" fmla="*/ 90 h 1554"/>
              <a:gd name="T4" fmla="*/ 5455 w 5739"/>
              <a:gd name="T5" fmla="*/ 220 h 1554"/>
              <a:gd name="T6" fmla="*/ 5339 w 5739"/>
              <a:gd name="T7" fmla="*/ 298 h 1554"/>
              <a:gd name="T8" fmla="*/ 5206 w 5739"/>
              <a:gd name="T9" fmla="*/ 380 h 1554"/>
              <a:gd name="T10" fmla="*/ 5060 w 5739"/>
              <a:gd name="T11" fmla="*/ 462 h 1554"/>
              <a:gd name="T12" fmla="*/ 4900 w 5739"/>
              <a:gd name="T13" fmla="*/ 539 h 1554"/>
              <a:gd name="T14" fmla="*/ 4728 w 5739"/>
              <a:gd name="T15" fmla="*/ 613 h 1554"/>
              <a:gd name="T16" fmla="*/ 4546 w 5739"/>
              <a:gd name="T17" fmla="*/ 677 h 1554"/>
              <a:gd name="T18" fmla="*/ 4355 w 5739"/>
              <a:gd name="T19" fmla="*/ 729 h 1554"/>
              <a:gd name="T20" fmla="*/ 4157 w 5739"/>
              <a:gd name="T21" fmla="*/ 765 h 1554"/>
              <a:gd name="T22" fmla="*/ 4055 w 5739"/>
              <a:gd name="T23" fmla="*/ 777 h 1554"/>
              <a:gd name="T24" fmla="*/ 3953 w 5739"/>
              <a:gd name="T25" fmla="*/ 783 h 1554"/>
              <a:gd name="T26" fmla="*/ 3849 w 5739"/>
              <a:gd name="T27" fmla="*/ 783 h 1554"/>
              <a:gd name="T28" fmla="*/ 3745 w 5739"/>
              <a:gd name="T29" fmla="*/ 779 h 1554"/>
              <a:gd name="T30" fmla="*/ 3642 w 5739"/>
              <a:gd name="T31" fmla="*/ 767 h 1554"/>
              <a:gd name="T32" fmla="*/ 3536 w 5739"/>
              <a:gd name="T33" fmla="*/ 749 h 1554"/>
              <a:gd name="T34" fmla="*/ 3428 w 5739"/>
              <a:gd name="T35" fmla="*/ 731 h 1554"/>
              <a:gd name="T36" fmla="*/ 3194 w 5739"/>
              <a:gd name="T37" fmla="*/ 703 h 1554"/>
              <a:gd name="T38" fmla="*/ 2942 w 5739"/>
              <a:gd name="T39" fmla="*/ 689 h 1554"/>
              <a:gd name="T40" fmla="*/ 2675 w 5739"/>
              <a:gd name="T41" fmla="*/ 687 h 1554"/>
              <a:gd name="T42" fmla="*/ 2401 w 5739"/>
              <a:gd name="T43" fmla="*/ 699 h 1554"/>
              <a:gd name="T44" fmla="*/ 2119 w 5739"/>
              <a:gd name="T45" fmla="*/ 725 h 1554"/>
              <a:gd name="T46" fmla="*/ 1840 w 5739"/>
              <a:gd name="T47" fmla="*/ 761 h 1554"/>
              <a:gd name="T48" fmla="*/ 1564 w 5739"/>
              <a:gd name="T49" fmla="*/ 807 h 1554"/>
              <a:gd name="T50" fmla="*/ 1295 w 5739"/>
              <a:gd name="T51" fmla="*/ 865 h 1554"/>
              <a:gd name="T52" fmla="*/ 1039 w 5739"/>
              <a:gd name="T53" fmla="*/ 931 h 1554"/>
              <a:gd name="T54" fmla="*/ 801 w 5739"/>
              <a:gd name="T55" fmla="*/ 1007 h 1554"/>
              <a:gd name="T56" fmla="*/ 585 w 5739"/>
              <a:gd name="T57" fmla="*/ 1091 h 1554"/>
              <a:gd name="T58" fmla="*/ 440 w 5739"/>
              <a:gd name="T59" fmla="*/ 1159 h 1554"/>
              <a:gd name="T60" fmla="*/ 352 w 5739"/>
              <a:gd name="T61" fmla="*/ 1206 h 1554"/>
              <a:gd name="T62" fmla="*/ 272 w 5739"/>
              <a:gd name="T63" fmla="*/ 1256 h 1554"/>
              <a:gd name="T64" fmla="*/ 202 w 5739"/>
              <a:gd name="T65" fmla="*/ 1306 h 1554"/>
              <a:gd name="T66" fmla="*/ 138 w 5739"/>
              <a:gd name="T67" fmla="*/ 1360 h 1554"/>
              <a:gd name="T68" fmla="*/ 86 w 5739"/>
              <a:gd name="T69" fmla="*/ 1414 h 1554"/>
              <a:gd name="T70" fmla="*/ 44 w 5739"/>
              <a:gd name="T71" fmla="*/ 1468 h 1554"/>
              <a:gd name="T72" fmla="*/ 12 w 5739"/>
              <a:gd name="T73" fmla="*/ 1526 h 1554"/>
              <a:gd name="T74" fmla="*/ 5737 w 5739"/>
              <a:gd name="T75" fmla="*/ 1554 h 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739" h="1554">
                <a:moveTo>
                  <a:pt x="5739" y="0"/>
                </a:moveTo>
                <a:lnTo>
                  <a:pt x="5739" y="0"/>
                </a:lnTo>
                <a:lnTo>
                  <a:pt x="5691" y="42"/>
                </a:lnTo>
                <a:lnTo>
                  <a:pt x="5633" y="90"/>
                </a:lnTo>
                <a:lnTo>
                  <a:pt x="5553" y="150"/>
                </a:lnTo>
                <a:lnTo>
                  <a:pt x="5455" y="220"/>
                </a:lnTo>
                <a:lnTo>
                  <a:pt x="5399" y="258"/>
                </a:lnTo>
                <a:lnTo>
                  <a:pt x="5339" y="298"/>
                </a:lnTo>
                <a:lnTo>
                  <a:pt x="5276" y="338"/>
                </a:lnTo>
                <a:lnTo>
                  <a:pt x="5206" y="380"/>
                </a:lnTo>
                <a:lnTo>
                  <a:pt x="5136" y="420"/>
                </a:lnTo>
                <a:lnTo>
                  <a:pt x="5060" y="462"/>
                </a:lnTo>
                <a:lnTo>
                  <a:pt x="4982" y="501"/>
                </a:lnTo>
                <a:lnTo>
                  <a:pt x="4900" y="539"/>
                </a:lnTo>
                <a:lnTo>
                  <a:pt x="4814" y="577"/>
                </a:lnTo>
                <a:lnTo>
                  <a:pt x="4728" y="613"/>
                </a:lnTo>
                <a:lnTo>
                  <a:pt x="4638" y="647"/>
                </a:lnTo>
                <a:lnTo>
                  <a:pt x="4546" y="677"/>
                </a:lnTo>
                <a:lnTo>
                  <a:pt x="4451" y="705"/>
                </a:lnTo>
                <a:lnTo>
                  <a:pt x="4355" y="729"/>
                </a:lnTo>
                <a:lnTo>
                  <a:pt x="4257" y="749"/>
                </a:lnTo>
                <a:lnTo>
                  <a:pt x="4157" y="765"/>
                </a:lnTo>
                <a:lnTo>
                  <a:pt x="4107" y="771"/>
                </a:lnTo>
                <a:lnTo>
                  <a:pt x="4055" y="777"/>
                </a:lnTo>
                <a:lnTo>
                  <a:pt x="4005" y="781"/>
                </a:lnTo>
                <a:lnTo>
                  <a:pt x="3953" y="783"/>
                </a:lnTo>
                <a:lnTo>
                  <a:pt x="3901" y="785"/>
                </a:lnTo>
                <a:lnTo>
                  <a:pt x="3849" y="783"/>
                </a:lnTo>
                <a:lnTo>
                  <a:pt x="3797" y="783"/>
                </a:lnTo>
                <a:lnTo>
                  <a:pt x="3745" y="779"/>
                </a:lnTo>
                <a:lnTo>
                  <a:pt x="3694" y="775"/>
                </a:lnTo>
                <a:lnTo>
                  <a:pt x="3642" y="767"/>
                </a:lnTo>
                <a:lnTo>
                  <a:pt x="3588" y="759"/>
                </a:lnTo>
                <a:lnTo>
                  <a:pt x="3536" y="749"/>
                </a:lnTo>
                <a:lnTo>
                  <a:pt x="3536" y="749"/>
                </a:lnTo>
                <a:lnTo>
                  <a:pt x="3428" y="731"/>
                </a:lnTo>
                <a:lnTo>
                  <a:pt x="3312" y="715"/>
                </a:lnTo>
                <a:lnTo>
                  <a:pt x="3194" y="703"/>
                </a:lnTo>
                <a:lnTo>
                  <a:pt x="3070" y="693"/>
                </a:lnTo>
                <a:lnTo>
                  <a:pt x="2942" y="689"/>
                </a:lnTo>
                <a:lnTo>
                  <a:pt x="2811" y="687"/>
                </a:lnTo>
                <a:lnTo>
                  <a:pt x="2675" y="687"/>
                </a:lnTo>
                <a:lnTo>
                  <a:pt x="2539" y="693"/>
                </a:lnTo>
                <a:lnTo>
                  <a:pt x="2401" y="699"/>
                </a:lnTo>
                <a:lnTo>
                  <a:pt x="2261" y="711"/>
                </a:lnTo>
                <a:lnTo>
                  <a:pt x="2119" y="725"/>
                </a:lnTo>
                <a:lnTo>
                  <a:pt x="1980" y="741"/>
                </a:lnTo>
                <a:lnTo>
                  <a:pt x="1840" y="761"/>
                </a:lnTo>
                <a:lnTo>
                  <a:pt x="1700" y="783"/>
                </a:lnTo>
                <a:lnTo>
                  <a:pt x="1564" y="807"/>
                </a:lnTo>
                <a:lnTo>
                  <a:pt x="1428" y="835"/>
                </a:lnTo>
                <a:lnTo>
                  <a:pt x="1295" y="865"/>
                </a:lnTo>
                <a:lnTo>
                  <a:pt x="1165" y="897"/>
                </a:lnTo>
                <a:lnTo>
                  <a:pt x="1039" y="931"/>
                </a:lnTo>
                <a:lnTo>
                  <a:pt x="919" y="969"/>
                </a:lnTo>
                <a:lnTo>
                  <a:pt x="801" y="1007"/>
                </a:lnTo>
                <a:lnTo>
                  <a:pt x="691" y="1049"/>
                </a:lnTo>
                <a:lnTo>
                  <a:pt x="585" y="1091"/>
                </a:lnTo>
                <a:lnTo>
                  <a:pt x="486" y="1137"/>
                </a:lnTo>
                <a:lnTo>
                  <a:pt x="440" y="1159"/>
                </a:lnTo>
                <a:lnTo>
                  <a:pt x="396" y="1183"/>
                </a:lnTo>
                <a:lnTo>
                  <a:pt x="352" y="1206"/>
                </a:lnTo>
                <a:lnTo>
                  <a:pt x="312" y="1230"/>
                </a:lnTo>
                <a:lnTo>
                  <a:pt x="272" y="1256"/>
                </a:lnTo>
                <a:lnTo>
                  <a:pt x="236" y="1280"/>
                </a:lnTo>
                <a:lnTo>
                  <a:pt x="202" y="1306"/>
                </a:lnTo>
                <a:lnTo>
                  <a:pt x="168" y="1332"/>
                </a:lnTo>
                <a:lnTo>
                  <a:pt x="138" y="1360"/>
                </a:lnTo>
                <a:lnTo>
                  <a:pt x="112" y="1386"/>
                </a:lnTo>
                <a:lnTo>
                  <a:pt x="86" y="1414"/>
                </a:lnTo>
                <a:lnTo>
                  <a:pt x="64" y="1442"/>
                </a:lnTo>
                <a:lnTo>
                  <a:pt x="44" y="1468"/>
                </a:lnTo>
                <a:lnTo>
                  <a:pt x="26" y="1498"/>
                </a:lnTo>
                <a:lnTo>
                  <a:pt x="12" y="1526"/>
                </a:lnTo>
                <a:lnTo>
                  <a:pt x="0" y="1554"/>
                </a:lnTo>
                <a:lnTo>
                  <a:pt x="5737" y="1554"/>
                </a:lnTo>
                <a:lnTo>
                  <a:pt x="5739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E523A7FB-BE43-4D33-B94F-0BB95B7400FC}"/>
              </a:ext>
            </a:extLst>
          </p:cNvPr>
          <p:cNvGrpSpPr/>
          <p:nvPr/>
        </p:nvGrpSpPr>
        <p:grpSpPr>
          <a:xfrm>
            <a:off x="5686425" y="1846263"/>
            <a:ext cx="4311651" cy="3805237"/>
            <a:chOff x="5686425" y="1846263"/>
            <a:chExt cx="4311651" cy="3805237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07C837F-8D65-467D-83A4-970332502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725" y="5511800"/>
              <a:ext cx="1662113" cy="139700"/>
            </a:xfrm>
            <a:custGeom>
              <a:avLst/>
              <a:gdLst>
                <a:gd name="T0" fmla="*/ 1047 w 1047"/>
                <a:gd name="T1" fmla="*/ 44 h 88"/>
                <a:gd name="T2" fmla="*/ 1047 w 1047"/>
                <a:gd name="T3" fmla="*/ 44 h 88"/>
                <a:gd name="T4" fmla="*/ 1045 w 1047"/>
                <a:gd name="T5" fmla="*/ 48 h 88"/>
                <a:gd name="T6" fmla="*/ 1037 w 1047"/>
                <a:gd name="T7" fmla="*/ 52 h 88"/>
                <a:gd name="T8" fmla="*/ 1023 w 1047"/>
                <a:gd name="T9" fmla="*/ 58 h 88"/>
                <a:gd name="T10" fmla="*/ 1007 w 1047"/>
                <a:gd name="T11" fmla="*/ 62 h 88"/>
                <a:gd name="T12" fmla="*/ 959 w 1047"/>
                <a:gd name="T13" fmla="*/ 68 h 88"/>
                <a:gd name="T14" fmla="*/ 895 w 1047"/>
                <a:gd name="T15" fmla="*/ 76 h 88"/>
                <a:gd name="T16" fmla="*/ 817 w 1047"/>
                <a:gd name="T17" fmla="*/ 80 h 88"/>
                <a:gd name="T18" fmla="*/ 728 w 1047"/>
                <a:gd name="T19" fmla="*/ 84 h 88"/>
                <a:gd name="T20" fmla="*/ 630 w 1047"/>
                <a:gd name="T21" fmla="*/ 88 h 88"/>
                <a:gd name="T22" fmla="*/ 524 w 1047"/>
                <a:gd name="T23" fmla="*/ 88 h 88"/>
                <a:gd name="T24" fmla="*/ 524 w 1047"/>
                <a:gd name="T25" fmla="*/ 88 h 88"/>
                <a:gd name="T26" fmla="*/ 418 w 1047"/>
                <a:gd name="T27" fmla="*/ 88 h 88"/>
                <a:gd name="T28" fmla="*/ 320 w 1047"/>
                <a:gd name="T29" fmla="*/ 84 h 88"/>
                <a:gd name="T30" fmla="*/ 232 w 1047"/>
                <a:gd name="T31" fmla="*/ 80 h 88"/>
                <a:gd name="T32" fmla="*/ 154 w 1047"/>
                <a:gd name="T33" fmla="*/ 76 h 88"/>
                <a:gd name="T34" fmla="*/ 90 w 1047"/>
                <a:gd name="T35" fmla="*/ 68 h 88"/>
                <a:gd name="T36" fmla="*/ 42 w 1047"/>
                <a:gd name="T37" fmla="*/ 62 h 88"/>
                <a:gd name="T38" fmla="*/ 24 w 1047"/>
                <a:gd name="T39" fmla="*/ 58 h 88"/>
                <a:gd name="T40" fmla="*/ 12 w 1047"/>
                <a:gd name="T41" fmla="*/ 52 h 88"/>
                <a:gd name="T42" fmla="*/ 4 w 1047"/>
                <a:gd name="T43" fmla="*/ 48 h 88"/>
                <a:gd name="T44" fmla="*/ 0 w 1047"/>
                <a:gd name="T45" fmla="*/ 44 h 88"/>
                <a:gd name="T46" fmla="*/ 0 w 1047"/>
                <a:gd name="T47" fmla="*/ 44 h 88"/>
                <a:gd name="T48" fmla="*/ 4 w 1047"/>
                <a:gd name="T49" fmla="*/ 40 h 88"/>
                <a:gd name="T50" fmla="*/ 12 w 1047"/>
                <a:gd name="T51" fmla="*/ 34 h 88"/>
                <a:gd name="T52" fmla="*/ 24 w 1047"/>
                <a:gd name="T53" fmla="*/ 30 h 88"/>
                <a:gd name="T54" fmla="*/ 42 w 1047"/>
                <a:gd name="T55" fmla="*/ 26 h 88"/>
                <a:gd name="T56" fmla="*/ 90 w 1047"/>
                <a:gd name="T57" fmla="*/ 18 h 88"/>
                <a:gd name="T58" fmla="*/ 154 w 1047"/>
                <a:gd name="T59" fmla="*/ 12 h 88"/>
                <a:gd name="T60" fmla="*/ 232 w 1047"/>
                <a:gd name="T61" fmla="*/ 6 h 88"/>
                <a:gd name="T62" fmla="*/ 320 w 1047"/>
                <a:gd name="T63" fmla="*/ 2 h 88"/>
                <a:gd name="T64" fmla="*/ 418 w 1047"/>
                <a:gd name="T65" fmla="*/ 0 h 88"/>
                <a:gd name="T66" fmla="*/ 524 w 1047"/>
                <a:gd name="T67" fmla="*/ 0 h 88"/>
                <a:gd name="T68" fmla="*/ 524 w 1047"/>
                <a:gd name="T69" fmla="*/ 0 h 88"/>
                <a:gd name="T70" fmla="*/ 630 w 1047"/>
                <a:gd name="T71" fmla="*/ 0 h 88"/>
                <a:gd name="T72" fmla="*/ 728 w 1047"/>
                <a:gd name="T73" fmla="*/ 2 h 88"/>
                <a:gd name="T74" fmla="*/ 817 w 1047"/>
                <a:gd name="T75" fmla="*/ 6 h 88"/>
                <a:gd name="T76" fmla="*/ 895 w 1047"/>
                <a:gd name="T77" fmla="*/ 12 h 88"/>
                <a:gd name="T78" fmla="*/ 959 w 1047"/>
                <a:gd name="T79" fmla="*/ 18 h 88"/>
                <a:gd name="T80" fmla="*/ 1007 w 1047"/>
                <a:gd name="T81" fmla="*/ 26 h 88"/>
                <a:gd name="T82" fmla="*/ 1023 w 1047"/>
                <a:gd name="T83" fmla="*/ 30 h 88"/>
                <a:gd name="T84" fmla="*/ 1037 w 1047"/>
                <a:gd name="T85" fmla="*/ 34 h 88"/>
                <a:gd name="T86" fmla="*/ 1045 w 1047"/>
                <a:gd name="T87" fmla="*/ 40 h 88"/>
                <a:gd name="T88" fmla="*/ 1047 w 1047"/>
                <a:gd name="T89" fmla="*/ 44 h 88"/>
                <a:gd name="T90" fmla="*/ 1047 w 1047"/>
                <a:gd name="T9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7" h="88">
                  <a:moveTo>
                    <a:pt x="1047" y="44"/>
                  </a:moveTo>
                  <a:lnTo>
                    <a:pt x="1047" y="44"/>
                  </a:lnTo>
                  <a:lnTo>
                    <a:pt x="1045" y="48"/>
                  </a:lnTo>
                  <a:lnTo>
                    <a:pt x="1037" y="52"/>
                  </a:lnTo>
                  <a:lnTo>
                    <a:pt x="1023" y="58"/>
                  </a:lnTo>
                  <a:lnTo>
                    <a:pt x="1007" y="62"/>
                  </a:lnTo>
                  <a:lnTo>
                    <a:pt x="959" y="68"/>
                  </a:lnTo>
                  <a:lnTo>
                    <a:pt x="895" y="76"/>
                  </a:lnTo>
                  <a:lnTo>
                    <a:pt x="817" y="80"/>
                  </a:lnTo>
                  <a:lnTo>
                    <a:pt x="728" y="84"/>
                  </a:lnTo>
                  <a:lnTo>
                    <a:pt x="630" y="88"/>
                  </a:lnTo>
                  <a:lnTo>
                    <a:pt x="524" y="88"/>
                  </a:lnTo>
                  <a:lnTo>
                    <a:pt x="524" y="88"/>
                  </a:lnTo>
                  <a:lnTo>
                    <a:pt x="418" y="88"/>
                  </a:lnTo>
                  <a:lnTo>
                    <a:pt x="320" y="84"/>
                  </a:lnTo>
                  <a:lnTo>
                    <a:pt x="232" y="80"/>
                  </a:lnTo>
                  <a:lnTo>
                    <a:pt x="154" y="76"/>
                  </a:lnTo>
                  <a:lnTo>
                    <a:pt x="90" y="68"/>
                  </a:lnTo>
                  <a:lnTo>
                    <a:pt x="42" y="62"/>
                  </a:lnTo>
                  <a:lnTo>
                    <a:pt x="24" y="58"/>
                  </a:lnTo>
                  <a:lnTo>
                    <a:pt x="12" y="52"/>
                  </a:lnTo>
                  <a:lnTo>
                    <a:pt x="4" y="48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12" y="34"/>
                  </a:lnTo>
                  <a:lnTo>
                    <a:pt x="24" y="30"/>
                  </a:lnTo>
                  <a:lnTo>
                    <a:pt x="42" y="26"/>
                  </a:lnTo>
                  <a:lnTo>
                    <a:pt x="90" y="18"/>
                  </a:lnTo>
                  <a:lnTo>
                    <a:pt x="154" y="12"/>
                  </a:lnTo>
                  <a:lnTo>
                    <a:pt x="232" y="6"/>
                  </a:lnTo>
                  <a:lnTo>
                    <a:pt x="320" y="2"/>
                  </a:lnTo>
                  <a:lnTo>
                    <a:pt x="418" y="0"/>
                  </a:lnTo>
                  <a:lnTo>
                    <a:pt x="524" y="0"/>
                  </a:lnTo>
                  <a:lnTo>
                    <a:pt x="524" y="0"/>
                  </a:lnTo>
                  <a:lnTo>
                    <a:pt x="630" y="0"/>
                  </a:lnTo>
                  <a:lnTo>
                    <a:pt x="728" y="2"/>
                  </a:lnTo>
                  <a:lnTo>
                    <a:pt x="817" y="6"/>
                  </a:lnTo>
                  <a:lnTo>
                    <a:pt x="895" y="12"/>
                  </a:lnTo>
                  <a:lnTo>
                    <a:pt x="959" y="18"/>
                  </a:lnTo>
                  <a:lnTo>
                    <a:pt x="1007" y="26"/>
                  </a:lnTo>
                  <a:lnTo>
                    <a:pt x="1023" y="30"/>
                  </a:lnTo>
                  <a:lnTo>
                    <a:pt x="1037" y="34"/>
                  </a:lnTo>
                  <a:lnTo>
                    <a:pt x="1045" y="40"/>
                  </a:lnTo>
                  <a:lnTo>
                    <a:pt x="1047" y="44"/>
                  </a:lnTo>
                  <a:lnTo>
                    <a:pt x="1047" y="44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71" name="Picture 47">
              <a:extLst>
                <a:ext uri="{FF2B5EF4-FFF2-40B4-BE49-F238E27FC236}">
                  <a16:creationId xmlns:a16="http://schemas.microsoft.com/office/drawing/2014/main" id="{5A35AAB9-0728-469A-B239-A699E8367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538" y="4659313"/>
              <a:ext cx="2274888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7DE4B99-806B-44D2-BB98-01C427E44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3" y="4675188"/>
              <a:ext cx="1670050" cy="554037"/>
            </a:xfrm>
            <a:custGeom>
              <a:avLst/>
              <a:gdLst>
                <a:gd name="T0" fmla="*/ 1028 w 1052"/>
                <a:gd name="T1" fmla="*/ 36 h 349"/>
                <a:gd name="T2" fmla="*/ 1028 w 1052"/>
                <a:gd name="T3" fmla="*/ 313 h 349"/>
                <a:gd name="T4" fmla="*/ 1052 w 1052"/>
                <a:gd name="T5" fmla="*/ 313 h 349"/>
                <a:gd name="T6" fmla="*/ 1052 w 1052"/>
                <a:gd name="T7" fmla="*/ 349 h 349"/>
                <a:gd name="T8" fmla="*/ 96 w 1052"/>
                <a:gd name="T9" fmla="*/ 349 h 349"/>
                <a:gd name="T10" fmla="*/ 96 w 1052"/>
                <a:gd name="T11" fmla="*/ 349 h 349"/>
                <a:gd name="T12" fmla="*/ 78 w 1052"/>
                <a:gd name="T13" fmla="*/ 347 h 349"/>
                <a:gd name="T14" fmla="*/ 60 w 1052"/>
                <a:gd name="T15" fmla="*/ 341 h 349"/>
                <a:gd name="T16" fmla="*/ 42 w 1052"/>
                <a:gd name="T17" fmla="*/ 331 h 349"/>
                <a:gd name="T18" fmla="*/ 28 w 1052"/>
                <a:gd name="T19" fmla="*/ 321 h 349"/>
                <a:gd name="T20" fmla="*/ 16 w 1052"/>
                <a:gd name="T21" fmla="*/ 305 h 349"/>
                <a:gd name="T22" fmla="*/ 8 w 1052"/>
                <a:gd name="T23" fmla="*/ 289 h 349"/>
                <a:gd name="T24" fmla="*/ 2 w 1052"/>
                <a:gd name="T25" fmla="*/ 272 h 349"/>
                <a:gd name="T26" fmla="*/ 0 w 1052"/>
                <a:gd name="T27" fmla="*/ 252 h 349"/>
                <a:gd name="T28" fmla="*/ 0 w 1052"/>
                <a:gd name="T29" fmla="*/ 96 h 349"/>
                <a:gd name="T30" fmla="*/ 0 w 1052"/>
                <a:gd name="T31" fmla="*/ 96 h 349"/>
                <a:gd name="T32" fmla="*/ 2 w 1052"/>
                <a:gd name="T33" fmla="*/ 78 h 349"/>
                <a:gd name="T34" fmla="*/ 8 w 1052"/>
                <a:gd name="T35" fmla="*/ 60 h 349"/>
                <a:gd name="T36" fmla="*/ 16 w 1052"/>
                <a:gd name="T37" fmla="*/ 42 h 349"/>
                <a:gd name="T38" fmla="*/ 28 w 1052"/>
                <a:gd name="T39" fmla="*/ 28 h 349"/>
                <a:gd name="T40" fmla="*/ 42 w 1052"/>
                <a:gd name="T41" fmla="*/ 16 h 349"/>
                <a:gd name="T42" fmla="*/ 60 w 1052"/>
                <a:gd name="T43" fmla="*/ 8 h 349"/>
                <a:gd name="T44" fmla="*/ 78 w 1052"/>
                <a:gd name="T45" fmla="*/ 2 h 349"/>
                <a:gd name="T46" fmla="*/ 96 w 1052"/>
                <a:gd name="T47" fmla="*/ 0 h 349"/>
                <a:gd name="T48" fmla="*/ 1052 w 1052"/>
                <a:gd name="T49" fmla="*/ 0 h 349"/>
                <a:gd name="T50" fmla="*/ 1052 w 1052"/>
                <a:gd name="T51" fmla="*/ 36 h 349"/>
                <a:gd name="T52" fmla="*/ 1028 w 1052"/>
                <a:gd name="T53" fmla="*/ 3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2" h="349">
                  <a:moveTo>
                    <a:pt x="1028" y="36"/>
                  </a:moveTo>
                  <a:lnTo>
                    <a:pt x="1028" y="313"/>
                  </a:lnTo>
                  <a:lnTo>
                    <a:pt x="1052" y="313"/>
                  </a:lnTo>
                  <a:lnTo>
                    <a:pt x="1052" y="349"/>
                  </a:lnTo>
                  <a:lnTo>
                    <a:pt x="96" y="349"/>
                  </a:lnTo>
                  <a:lnTo>
                    <a:pt x="96" y="349"/>
                  </a:lnTo>
                  <a:lnTo>
                    <a:pt x="78" y="347"/>
                  </a:lnTo>
                  <a:lnTo>
                    <a:pt x="60" y="341"/>
                  </a:lnTo>
                  <a:lnTo>
                    <a:pt x="42" y="331"/>
                  </a:lnTo>
                  <a:lnTo>
                    <a:pt x="28" y="321"/>
                  </a:lnTo>
                  <a:lnTo>
                    <a:pt x="16" y="305"/>
                  </a:lnTo>
                  <a:lnTo>
                    <a:pt x="8" y="289"/>
                  </a:lnTo>
                  <a:lnTo>
                    <a:pt x="2" y="272"/>
                  </a:lnTo>
                  <a:lnTo>
                    <a:pt x="0" y="252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78"/>
                  </a:lnTo>
                  <a:lnTo>
                    <a:pt x="8" y="60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60" y="8"/>
                  </a:lnTo>
                  <a:lnTo>
                    <a:pt x="78" y="2"/>
                  </a:lnTo>
                  <a:lnTo>
                    <a:pt x="96" y="0"/>
                  </a:lnTo>
                  <a:lnTo>
                    <a:pt x="1052" y="0"/>
                  </a:lnTo>
                  <a:lnTo>
                    <a:pt x="1052" y="36"/>
                  </a:lnTo>
                  <a:lnTo>
                    <a:pt x="1028" y="36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836D9AD-0147-44AF-B389-3551C7EC0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088" y="4732338"/>
              <a:ext cx="1520825" cy="439737"/>
            </a:xfrm>
            <a:custGeom>
              <a:avLst/>
              <a:gdLst>
                <a:gd name="T0" fmla="*/ 958 w 958"/>
                <a:gd name="T1" fmla="*/ 277 h 277"/>
                <a:gd name="T2" fmla="*/ 105 w 958"/>
                <a:gd name="T3" fmla="*/ 277 h 277"/>
                <a:gd name="T4" fmla="*/ 105 w 958"/>
                <a:gd name="T5" fmla="*/ 277 h 277"/>
                <a:gd name="T6" fmla="*/ 83 w 958"/>
                <a:gd name="T7" fmla="*/ 275 h 277"/>
                <a:gd name="T8" fmla="*/ 64 w 958"/>
                <a:gd name="T9" fmla="*/ 269 h 277"/>
                <a:gd name="T10" fmla="*/ 48 w 958"/>
                <a:gd name="T11" fmla="*/ 259 h 277"/>
                <a:gd name="T12" fmla="*/ 32 w 958"/>
                <a:gd name="T13" fmla="*/ 246 h 277"/>
                <a:gd name="T14" fmla="*/ 18 w 958"/>
                <a:gd name="T15" fmla="*/ 232 h 277"/>
                <a:gd name="T16" fmla="*/ 10 w 958"/>
                <a:gd name="T17" fmla="*/ 214 h 277"/>
                <a:gd name="T18" fmla="*/ 4 w 958"/>
                <a:gd name="T19" fmla="*/ 194 h 277"/>
                <a:gd name="T20" fmla="*/ 0 w 958"/>
                <a:gd name="T21" fmla="*/ 172 h 277"/>
                <a:gd name="T22" fmla="*/ 0 w 958"/>
                <a:gd name="T23" fmla="*/ 104 h 277"/>
                <a:gd name="T24" fmla="*/ 0 w 958"/>
                <a:gd name="T25" fmla="*/ 104 h 277"/>
                <a:gd name="T26" fmla="*/ 4 w 958"/>
                <a:gd name="T27" fmla="*/ 84 h 277"/>
                <a:gd name="T28" fmla="*/ 10 w 958"/>
                <a:gd name="T29" fmla="*/ 64 h 277"/>
                <a:gd name="T30" fmla="*/ 18 w 958"/>
                <a:gd name="T31" fmla="*/ 46 h 277"/>
                <a:gd name="T32" fmla="*/ 32 w 958"/>
                <a:gd name="T33" fmla="*/ 30 h 277"/>
                <a:gd name="T34" fmla="*/ 48 w 958"/>
                <a:gd name="T35" fmla="*/ 18 h 277"/>
                <a:gd name="T36" fmla="*/ 64 w 958"/>
                <a:gd name="T37" fmla="*/ 8 h 277"/>
                <a:gd name="T38" fmla="*/ 83 w 958"/>
                <a:gd name="T39" fmla="*/ 2 h 277"/>
                <a:gd name="T40" fmla="*/ 105 w 958"/>
                <a:gd name="T41" fmla="*/ 0 h 277"/>
                <a:gd name="T42" fmla="*/ 958 w 958"/>
                <a:gd name="T43" fmla="*/ 0 h 277"/>
                <a:gd name="T44" fmla="*/ 958 w 958"/>
                <a:gd name="T4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8" h="277">
                  <a:moveTo>
                    <a:pt x="958" y="277"/>
                  </a:moveTo>
                  <a:lnTo>
                    <a:pt x="105" y="277"/>
                  </a:lnTo>
                  <a:lnTo>
                    <a:pt x="105" y="277"/>
                  </a:lnTo>
                  <a:lnTo>
                    <a:pt x="83" y="275"/>
                  </a:lnTo>
                  <a:lnTo>
                    <a:pt x="64" y="269"/>
                  </a:lnTo>
                  <a:lnTo>
                    <a:pt x="48" y="259"/>
                  </a:lnTo>
                  <a:lnTo>
                    <a:pt x="32" y="246"/>
                  </a:lnTo>
                  <a:lnTo>
                    <a:pt x="18" y="232"/>
                  </a:lnTo>
                  <a:lnTo>
                    <a:pt x="10" y="214"/>
                  </a:lnTo>
                  <a:lnTo>
                    <a:pt x="4" y="194"/>
                  </a:lnTo>
                  <a:lnTo>
                    <a:pt x="0" y="172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8" y="18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5" y="0"/>
                  </a:lnTo>
                  <a:lnTo>
                    <a:pt x="958" y="0"/>
                  </a:lnTo>
                  <a:lnTo>
                    <a:pt x="958" y="277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E2394532-9AA4-40A1-9A13-A17F3ECAD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425" y="4021138"/>
              <a:ext cx="2511425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D2A3FEEE-F1B8-4B8F-A8B6-8CF0058CB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4030663"/>
              <a:ext cx="1439863" cy="644525"/>
            </a:xfrm>
            <a:custGeom>
              <a:avLst/>
              <a:gdLst>
                <a:gd name="T0" fmla="*/ 887 w 907"/>
                <a:gd name="T1" fmla="*/ 42 h 406"/>
                <a:gd name="T2" fmla="*/ 887 w 907"/>
                <a:gd name="T3" fmla="*/ 364 h 406"/>
                <a:gd name="T4" fmla="*/ 907 w 907"/>
                <a:gd name="T5" fmla="*/ 364 h 406"/>
                <a:gd name="T6" fmla="*/ 907 w 907"/>
                <a:gd name="T7" fmla="*/ 406 h 406"/>
                <a:gd name="T8" fmla="*/ 122 w 907"/>
                <a:gd name="T9" fmla="*/ 406 h 406"/>
                <a:gd name="T10" fmla="*/ 122 w 907"/>
                <a:gd name="T11" fmla="*/ 406 h 406"/>
                <a:gd name="T12" fmla="*/ 110 w 907"/>
                <a:gd name="T13" fmla="*/ 406 h 406"/>
                <a:gd name="T14" fmla="*/ 98 w 907"/>
                <a:gd name="T15" fmla="*/ 404 h 406"/>
                <a:gd name="T16" fmla="*/ 74 w 907"/>
                <a:gd name="T17" fmla="*/ 396 h 406"/>
                <a:gd name="T18" fmla="*/ 54 w 907"/>
                <a:gd name="T19" fmla="*/ 386 h 406"/>
                <a:gd name="T20" fmla="*/ 36 w 907"/>
                <a:gd name="T21" fmla="*/ 370 h 406"/>
                <a:gd name="T22" fmla="*/ 22 w 907"/>
                <a:gd name="T23" fmla="*/ 352 h 406"/>
                <a:gd name="T24" fmla="*/ 10 w 907"/>
                <a:gd name="T25" fmla="*/ 332 h 406"/>
                <a:gd name="T26" fmla="*/ 2 w 907"/>
                <a:gd name="T27" fmla="*/ 310 h 406"/>
                <a:gd name="T28" fmla="*/ 2 w 907"/>
                <a:gd name="T29" fmla="*/ 298 h 406"/>
                <a:gd name="T30" fmla="*/ 0 w 907"/>
                <a:gd name="T31" fmla="*/ 286 h 406"/>
                <a:gd name="T32" fmla="*/ 0 w 907"/>
                <a:gd name="T33" fmla="*/ 122 h 406"/>
                <a:gd name="T34" fmla="*/ 0 w 907"/>
                <a:gd name="T35" fmla="*/ 122 h 406"/>
                <a:gd name="T36" fmla="*/ 2 w 907"/>
                <a:gd name="T37" fmla="*/ 108 h 406"/>
                <a:gd name="T38" fmla="*/ 2 w 907"/>
                <a:gd name="T39" fmla="*/ 96 h 406"/>
                <a:gd name="T40" fmla="*/ 10 w 907"/>
                <a:gd name="T41" fmla="*/ 74 h 406"/>
                <a:gd name="T42" fmla="*/ 22 w 907"/>
                <a:gd name="T43" fmla="*/ 54 h 406"/>
                <a:gd name="T44" fmla="*/ 36 w 907"/>
                <a:gd name="T45" fmla="*/ 36 h 406"/>
                <a:gd name="T46" fmla="*/ 54 w 907"/>
                <a:gd name="T47" fmla="*/ 20 h 406"/>
                <a:gd name="T48" fmla="*/ 74 w 907"/>
                <a:gd name="T49" fmla="*/ 10 h 406"/>
                <a:gd name="T50" fmla="*/ 98 w 907"/>
                <a:gd name="T51" fmla="*/ 2 h 406"/>
                <a:gd name="T52" fmla="*/ 110 w 907"/>
                <a:gd name="T53" fmla="*/ 0 h 406"/>
                <a:gd name="T54" fmla="*/ 122 w 907"/>
                <a:gd name="T55" fmla="*/ 0 h 406"/>
                <a:gd name="T56" fmla="*/ 907 w 907"/>
                <a:gd name="T57" fmla="*/ 0 h 406"/>
                <a:gd name="T58" fmla="*/ 907 w 907"/>
                <a:gd name="T59" fmla="*/ 42 h 406"/>
                <a:gd name="T60" fmla="*/ 887 w 907"/>
                <a:gd name="T61" fmla="*/ 4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7" h="406">
                  <a:moveTo>
                    <a:pt x="887" y="42"/>
                  </a:moveTo>
                  <a:lnTo>
                    <a:pt x="887" y="364"/>
                  </a:lnTo>
                  <a:lnTo>
                    <a:pt x="907" y="364"/>
                  </a:lnTo>
                  <a:lnTo>
                    <a:pt x="907" y="406"/>
                  </a:lnTo>
                  <a:lnTo>
                    <a:pt x="122" y="406"/>
                  </a:lnTo>
                  <a:lnTo>
                    <a:pt x="122" y="406"/>
                  </a:lnTo>
                  <a:lnTo>
                    <a:pt x="110" y="406"/>
                  </a:lnTo>
                  <a:lnTo>
                    <a:pt x="98" y="404"/>
                  </a:lnTo>
                  <a:lnTo>
                    <a:pt x="74" y="396"/>
                  </a:lnTo>
                  <a:lnTo>
                    <a:pt x="54" y="386"/>
                  </a:lnTo>
                  <a:lnTo>
                    <a:pt x="36" y="370"/>
                  </a:lnTo>
                  <a:lnTo>
                    <a:pt x="22" y="352"/>
                  </a:lnTo>
                  <a:lnTo>
                    <a:pt x="10" y="332"/>
                  </a:lnTo>
                  <a:lnTo>
                    <a:pt x="2" y="310"/>
                  </a:lnTo>
                  <a:lnTo>
                    <a:pt x="2" y="298"/>
                  </a:lnTo>
                  <a:lnTo>
                    <a:pt x="0" y="28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08"/>
                  </a:lnTo>
                  <a:lnTo>
                    <a:pt x="2" y="96"/>
                  </a:lnTo>
                  <a:lnTo>
                    <a:pt x="10" y="74"/>
                  </a:lnTo>
                  <a:lnTo>
                    <a:pt x="22" y="54"/>
                  </a:lnTo>
                  <a:lnTo>
                    <a:pt x="36" y="36"/>
                  </a:lnTo>
                  <a:lnTo>
                    <a:pt x="54" y="20"/>
                  </a:lnTo>
                  <a:lnTo>
                    <a:pt x="74" y="10"/>
                  </a:lnTo>
                  <a:lnTo>
                    <a:pt x="98" y="2"/>
                  </a:lnTo>
                  <a:lnTo>
                    <a:pt x="110" y="0"/>
                  </a:lnTo>
                  <a:lnTo>
                    <a:pt x="122" y="0"/>
                  </a:lnTo>
                  <a:lnTo>
                    <a:pt x="907" y="0"/>
                  </a:lnTo>
                  <a:lnTo>
                    <a:pt x="907" y="42"/>
                  </a:lnTo>
                  <a:lnTo>
                    <a:pt x="887" y="42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8375751-83A7-4BED-A4A8-4C8A50E2F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4097338"/>
              <a:ext cx="1309688" cy="511175"/>
            </a:xfrm>
            <a:custGeom>
              <a:avLst/>
              <a:gdLst>
                <a:gd name="T0" fmla="*/ 825 w 825"/>
                <a:gd name="T1" fmla="*/ 322 h 322"/>
                <a:gd name="T2" fmla="*/ 122 w 825"/>
                <a:gd name="T3" fmla="*/ 322 h 322"/>
                <a:gd name="T4" fmla="*/ 122 w 825"/>
                <a:gd name="T5" fmla="*/ 322 h 322"/>
                <a:gd name="T6" fmla="*/ 108 w 825"/>
                <a:gd name="T7" fmla="*/ 322 h 322"/>
                <a:gd name="T8" fmla="*/ 96 w 825"/>
                <a:gd name="T9" fmla="*/ 320 h 322"/>
                <a:gd name="T10" fmla="*/ 84 w 825"/>
                <a:gd name="T11" fmla="*/ 316 h 322"/>
                <a:gd name="T12" fmla="*/ 74 w 825"/>
                <a:gd name="T13" fmla="*/ 312 h 322"/>
                <a:gd name="T14" fmla="*/ 52 w 825"/>
                <a:gd name="T15" fmla="*/ 302 h 322"/>
                <a:gd name="T16" fmla="*/ 34 w 825"/>
                <a:gd name="T17" fmla="*/ 286 h 322"/>
                <a:gd name="T18" fmla="*/ 20 w 825"/>
                <a:gd name="T19" fmla="*/ 268 h 322"/>
                <a:gd name="T20" fmla="*/ 8 w 825"/>
                <a:gd name="T21" fmla="*/ 248 h 322"/>
                <a:gd name="T22" fmla="*/ 4 w 825"/>
                <a:gd name="T23" fmla="*/ 236 h 322"/>
                <a:gd name="T24" fmla="*/ 2 w 825"/>
                <a:gd name="T25" fmla="*/ 226 h 322"/>
                <a:gd name="T26" fmla="*/ 0 w 825"/>
                <a:gd name="T27" fmla="*/ 214 h 322"/>
                <a:gd name="T28" fmla="*/ 0 w 825"/>
                <a:gd name="T29" fmla="*/ 200 h 322"/>
                <a:gd name="T30" fmla="*/ 0 w 825"/>
                <a:gd name="T31" fmla="*/ 122 h 322"/>
                <a:gd name="T32" fmla="*/ 0 w 825"/>
                <a:gd name="T33" fmla="*/ 122 h 322"/>
                <a:gd name="T34" fmla="*/ 0 w 825"/>
                <a:gd name="T35" fmla="*/ 110 h 322"/>
                <a:gd name="T36" fmla="*/ 2 w 825"/>
                <a:gd name="T37" fmla="*/ 98 h 322"/>
                <a:gd name="T38" fmla="*/ 4 w 825"/>
                <a:gd name="T39" fmla="*/ 86 h 322"/>
                <a:gd name="T40" fmla="*/ 8 w 825"/>
                <a:gd name="T41" fmla="*/ 74 h 322"/>
                <a:gd name="T42" fmla="*/ 20 w 825"/>
                <a:gd name="T43" fmla="*/ 54 h 322"/>
                <a:gd name="T44" fmla="*/ 34 w 825"/>
                <a:gd name="T45" fmla="*/ 36 h 322"/>
                <a:gd name="T46" fmla="*/ 52 w 825"/>
                <a:gd name="T47" fmla="*/ 20 h 322"/>
                <a:gd name="T48" fmla="*/ 74 w 825"/>
                <a:gd name="T49" fmla="*/ 10 h 322"/>
                <a:gd name="T50" fmla="*/ 84 w 825"/>
                <a:gd name="T51" fmla="*/ 6 h 322"/>
                <a:gd name="T52" fmla="*/ 96 w 825"/>
                <a:gd name="T53" fmla="*/ 2 h 322"/>
                <a:gd name="T54" fmla="*/ 108 w 825"/>
                <a:gd name="T55" fmla="*/ 0 h 322"/>
                <a:gd name="T56" fmla="*/ 122 w 825"/>
                <a:gd name="T57" fmla="*/ 0 h 322"/>
                <a:gd name="T58" fmla="*/ 825 w 825"/>
                <a:gd name="T59" fmla="*/ 0 h 322"/>
                <a:gd name="T60" fmla="*/ 825 w 825"/>
                <a:gd name="T61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5" h="322">
                  <a:moveTo>
                    <a:pt x="825" y="322"/>
                  </a:moveTo>
                  <a:lnTo>
                    <a:pt x="122" y="322"/>
                  </a:lnTo>
                  <a:lnTo>
                    <a:pt x="122" y="322"/>
                  </a:lnTo>
                  <a:lnTo>
                    <a:pt x="108" y="322"/>
                  </a:lnTo>
                  <a:lnTo>
                    <a:pt x="96" y="320"/>
                  </a:lnTo>
                  <a:lnTo>
                    <a:pt x="84" y="316"/>
                  </a:lnTo>
                  <a:lnTo>
                    <a:pt x="74" y="312"/>
                  </a:lnTo>
                  <a:lnTo>
                    <a:pt x="52" y="302"/>
                  </a:lnTo>
                  <a:lnTo>
                    <a:pt x="34" y="286"/>
                  </a:lnTo>
                  <a:lnTo>
                    <a:pt x="20" y="268"/>
                  </a:lnTo>
                  <a:lnTo>
                    <a:pt x="8" y="248"/>
                  </a:lnTo>
                  <a:lnTo>
                    <a:pt x="4" y="236"/>
                  </a:lnTo>
                  <a:lnTo>
                    <a:pt x="2" y="226"/>
                  </a:lnTo>
                  <a:lnTo>
                    <a:pt x="0" y="214"/>
                  </a:lnTo>
                  <a:lnTo>
                    <a:pt x="0" y="20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10"/>
                  </a:lnTo>
                  <a:lnTo>
                    <a:pt x="2" y="98"/>
                  </a:lnTo>
                  <a:lnTo>
                    <a:pt x="4" y="86"/>
                  </a:lnTo>
                  <a:lnTo>
                    <a:pt x="8" y="74"/>
                  </a:lnTo>
                  <a:lnTo>
                    <a:pt x="20" y="54"/>
                  </a:lnTo>
                  <a:lnTo>
                    <a:pt x="34" y="36"/>
                  </a:lnTo>
                  <a:lnTo>
                    <a:pt x="52" y="20"/>
                  </a:lnTo>
                  <a:lnTo>
                    <a:pt x="74" y="10"/>
                  </a:lnTo>
                  <a:lnTo>
                    <a:pt x="84" y="6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2" y="0"/>
                  </a:lnTo>
                  <a:lnTo>
                    <a:pt x="825" y="0"/>
                  </a:lnTo>
                  <a:lnTo>
                    <a:pt x="825" y="322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77" name="Picture 53">
              <a:extLst>
                <a:ext uri="{FF2B5EF4-FFF2-40B4-BE49-F238E27FC236}">
                  <a16:creationId xmlns:a16="http://schemas.microsoft.com/office/drawing/2014/main" id="{96FF1FBB-5951-41E0-B8DB-B1832EE36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863" y="3225800"/>
              <a:ext cx="1978025" cy="817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3CCA32E9-DB22-4884-90C6-5C45A562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3241675"/>
              <a:ext cx="1449388" cy="788987"/>
            </a:xfrm>
            <a:custGeom>
              <a:avLst/>
              <a:gdLst>
                <a:gd name="T0" fmla="*/ 20 w 913"/>
                <a:gd name="T1" fmla="*/ 52 h 497"/>
                <a:gd name="T2" fmla="*/ 20 w 913"/>
                <a:gd name="T3" fmla="*/ 446 h 497"/>
                <a:gd name="T4" fmla="*/ 0 w 913"/>
                <a:gd name="T5" fmla="*/ 446 h 497"/>
                <a:gd name="T6" fmla="*/ 0 w 913"/>
                <a:gd name="T7" fmla="*/ 497 h 497"/>
                <a:gd name="T8" fmla="*/ 781 w 913"/>
                <a:gd name="T9" fmla="*/ 497 h 497"/>
                <a:gd name="T10" fmla="*/ 781 w 913"/>
                <a:gd name="T11" fmla="*/ 497 h 497"/>
                <a:gd name="T12" fmla="*/ 795 w 913"/>
                <a:gd name="T13" fmla="*/ 497 h 497"/>
                <a:gd name="T14" fmla="*/ 807 w 913"/>
                <a:gd name="T15" fmla="*/ 495 h 497"/>
                <a:gd name="T16" fmla="*/ 821 w 913"/>
                <a:gd name="T17" fmla="*/ 491 h 497"/>
                <a:gd name="T18" fmla="*/ 833 w 913"/>
                <a:gd name="T19" fmla="*/ 487 h 497"/>
                <a:gd name="T20" fmla="*/ 843 w 913"/>
                <a:gd name="T21" fmla="*/ 481 h 497"/>
                <a:gd name="T22" fmla="*/ 855 w 913"/>
                <a:gd name="T23" fmla="*/ 475 h 497"/>
                <a:gd name="T24" fmla="*/ 865 w 913"/>
                <a:gd name="T25" fmla="*/ 468 h 497"/>
                <a:gd name="T26" fmla="*/ 873 w 913"/>
                <a:gd name="T27" fmla="*/ 460 h 497"/>
                <a:gd name="T28" fmla="*/ 883 w 913"/>
                <a:gd name="T29" fmla="*/ 450 h 497"/>
                <a:gd name="T30" fmla="*/ 889 w 913"/>
                <a:gd name="T31" fmla="*/ 440 h 497"/>
                <a:gd name="T32" fmla="*/ 897 w 913"/>
                <a:gd name="T33" fmla="*/ 430 h 497"/>
                <a:gd name="T34" fmla="*/ 903 w 913"/>
                <a:gd name="T35" fmla="*/ 418 h 497"/>
                <a:gd name="T36" fmla="*/ 907 w 913"/>
                <a:gd name="T37" fmla="*/ 406 h 497"/>
                <a:gd name="T38" fmla="*/ 909 w 913"/>
                <a:gd name="T39" fmla="*/ 394 h 497"/>
                <a:gd name="T40" fmla="*/ 911 w 913"/>
                <a:gd name="T41" fmla="*/ 380 h 497"/>
                <a:gd name="T42" fmla="*/ 913 w 913"/>
                <a:gd name="T43" fmla="*/ 368 h 497"/>
                <a:gd name="T44" fmla="*/ 913 w 913"/>
                <a:gd name="T45" fmla="*/ 132 h 497"/>
                <a:gd name="T46" fmla="*/ 913 w 913"/>
                <a:gd name="T47" fmla="*/ 132 h 497"/>
                <a:gd name="T48" fmla="*/ 911 w 913"/>
                <a:gd name="T49" fmla="*/ 118 h 497"/>
                <a:gd name="T50" fmla="*/ 909 w 913"/>
                <a:gd name="T51" fmla="*/ 106 h 497"/>
                <a:gd name="T52" fmla="*/ 907 w 913"/>
                <a:gd name="T53" fmla="*/ 92 h 497"/>
                <a:gd name="T54" fmla="*/ 903 w 913"/>
                <a:gd name="T55" fmla="*/ 80 h 497"/>
                <a:gd name="T56" fmla="*/ 897 w 913"/>
                <a:gd name="T57" fmla="*/ 70 h 497"/>
                <a:gd name="T58" fmla="*/ 889 w 913"/>
                <a:gd name="T59" fmla="*/ 58 h 497"/>
                <a:gd name="T60" fmla="*/ 883 w 913"/>
                <a:gd name="T61" fmla="*/ 48 h 497"/>
                <a:gd name="T62" fmla="*/ 873 w 913"/>
                <a:gd name="T63" fmla="*/ 38 h 497"/>
                <a:gd name="T64" fmla="*/ 865 w 913"/>
                <a:gd name="T65" fmla="*/ 30 h 497"/>
                <a:gd name="T66" fmla="*/ 855 w 913"/>
                <a:gd name="T67" fmla="*/ 22 h 497"/>
                <a:gd name="T68" fmla="*/ 843 w 913"/>
                <a:gd name="T69" fmla="*/ 16 h 497"/>
                <a:gd name="T70" fmla="*/ 833 w 913"/>
                <a:gd name="T71" fmla="*/ 10 h 497"/>
                <a:gd name="T72" fmla="*/ 821 w 913"/>
                <a:gd name="T73" fmla="*/ 6 h 497"/>
                <a:gd name="T74" fmla="*/ 807 w 913"/>
                <a:gd name="T75" fmla="*/ 4 h 497"/>
                <a:gd name="T76" fmla="*/ 795 w 913"/>
                <a:gd name="T77" fmla="*/ 2 h 497"/>
                <a:gd name="T78" fmla="*/ 781 w 913"/>
                <a:gd name="T79" fmla="*/ 0 h 497"/>
                <a:gd name="T80" fmla="*/ 0 w 913"/>
                <a:gd name="T81" fmla="*/ 0 h 497"/>
                <a:gd name="T82" fmla="*/ 0 w 913"/>
                <a:gd name="T83" fmla="*/ 52 h 497"/>
                <a:gd name="T84" fmla="*/ 20 w 913"/>
                <a:gd name="T85" fmla="*/ 5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3" h="497">
                  <a:moveTo>
                    <a:pt x="20" y="52"/>
                  </a:moveTo>
                  <a:lnTo>
                    <a:pt x="20" y="446"/>
                  </a:lnTo>
                  <a:lnTo>
                    <a:pt x="0" y="446"/>
                  </a:lnTo>
                  <a:lnTo>
                    <a:pt x="0" y="497"/>
                  </a:lnTo>
                  <a:lnTo>
                    <a:pt x="781" y="497"/>
                  </a:lnTo>
                  <a:lnTo>
                    <a:pt x="781" y="497"/>
                  </a:lnTo>
                  <a:lnTo>
                    <a:pt x="795" y="497"/>
                  </a:lnTo>
                  <a:lnTo>
                    <a:pt x="807" y="495"/>
                  </a:lnTo>
                  <a:lnTo>
                    <a:pt x="821" y="491"/>
                  </a:lnTo>
                  <a:lnTo>
                    <a:pt x="833" y="487"/>
                  </a:lnTo>
                  <a:lnTo>
                    <a:pt x="843" y="481"/>
                  </a:lnTo>
                  <a:lnTo>
                    <a:pt x="855" y="475"/>
                  </a:lnTo>
                  <a:lnTo>
                    <a:pt x="865" y="468"/>
                  </a:lnTo>
                  <a:lnTo>
                    <a:pt x="873" y="460"/>
                  </a:lnTo>
                  <a:lnTo>
                    <a:pt x="883" y="450"/>
                  </a:lnTo>
                  <a:lnTo>
                    <a:pt x="889" y="440"/>
                  </a:lnTo>
                  <a:lnTo>
                    <a:pt x="897" y="430"/>
                  </a:lnTo>
                  <a:lnTo>
                    <a:pt x="903" y="418"/>
                  </a:lnTo>
                  <a:lnTo>
                    <a:pt x="907" y="406"/>
                  </a:lnTo>
                  <a:lnTo>
                    <a:pt x="909" y="394"/>
                  </a:lnTo>
                  <a:lnTo>
                    <a:pt x="911" y="380"/>
                  </a:lnTo>
                  <a:lnTo>
                    <a:pt x="913" y="368"/>
                  </a:lnTo>
                  <a:lnTo>
                    <a:pt x="913" y="132"/>
                  </a:lnTo>
                  <a:lnTo>
                    <a:pt x="913" y="132"/>
                  </a:lnTo>
                  <a:lnTo>
                    <a:pt x="911" y="118"/>
                  </a:lnTo>
                  <a:lnTo>
                    <a:pt x="909" y="106"/>
                  </a:lnTo>
                  <a:lnTo>
                    <a:pt x="907" y="92"/>
                  </a:lnTo>
                  <a:lnTo>
                    <a:pt x="903" y="80"/>
                  </a:lnTo>
                  <a:lnTo>
                    <a:pt x="897" y="70"/>
                  </a:lnTo>
                  <a:lnTo>
                    <a:pt x="889" y="58"/>
                  </a:lnTo>
                  <a:lnTo>
                    <a:pt x="883" y="48"/>
                  </a:lnTo>
                  <a:lnTo>
                    <a:pt x="873" y="38"/>
                  </a:lnTo>
                  <a:lnTo>
                    <a:pt x="865" y="30"/>
                  </a:lnTo>
                  <a:lnTo>
                    <a:pt x="855" y="22"/>
                  </a:lnTo>
                  <a:lnTo>
                    <a:pt x="843" y="16"/>
                  </a:lnTo>
                  <a:lnTo>
                    <a:pt x="833" y="10"/>
                  </a:lnTo>
                  <a:lnTo>
                    <a:pt x="821" y="6"/>
                  </a:lnTo>
                  <a:lnTo>
                    <a:pt x="807" y="4"/>
                  </a:lnTo>
                  <a:lnTo>
                    <a:pt x="795" y="2"/>
                  </a:lnTo>
                  <a:lnTo>
                    <a:pt x="781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20" y="52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A0E559B1-642B-4EB7-A49A-A913A3852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3324225"/>
              <a:ext cx="1303338" cy="625475"/>
            </a:xfrm>
            <a:custGeom>
              <a:avLst/>
              <a:gdLst>
                <a:gd name="T0" fmla="*/ 0 w 821"/>
                <a:gd name="T1" fmla="*/ 394 h 394"/>
                <a:gd name="T2" fmla="*/ 671 w 821"/>
                <a:gd name="T3" fmla="*/ 394 h 394"/>
                <a:gd name="T4" fmla="*/ 671 w 821"/>
                <a:gd name="T5" fmla="*/ 394 h 394"/>
                <a:gd name="T6" fmla="*/ 687 w 821"/>
                <a:gd name="T7" fmla="*/ 394 h 394"/>
                <a:gd name="T8" fmla="*/ 701 w 821"/>
                <a:gd name="T9" fmla="*/ 392 h 394"/>
                <a:gd name="T10" fmla="*/ 717 w 821"/>
                <a:gd name="T11" fmla="*/ 388 h 394"/>
                <a:gd name="T12" fmla="*/ 729 w 821"/>
                <a:gd name="T13" fmla="*/ 384 h 394"/>
                <a:gd name="T14" fmla="*/ 743 w 821"/>
                <a:gd name="T15" fmla="*/ 376 h 394"/>
                <a:gd name="T16" fmla="*/ 755 w 821"/>
                <a:gd name="T17" fmla="*/ 370 h 394"/>
                <a:gd name="T18" fmla="*/ 767 w 821"/>
                <a:gd name="T19" fmla="*/ 360 h 394"/>
                <a:gd name="T20" fmla="*/ 777 w 821"/>
                <a:gd name="T21" fmla="*/ 352 h 394"/>
                <a:gd name="T22" fmla="*/ 787 w 821"/>
                <a:gd name="T23" fmla="*/ 340 h 394"/>
                <a:gd name="T24" fmla="*/ 795 w 821"/>
                <a:gd name="T25" fmla="*/ 330 h 394"/>
                <a:gd name="T26" fmla="*/ 803 w 821"/>
                <a:gd name="T27" fmla="*/ 316 h 394"/>
                <a:gd name="T28" fmla="*/ 809 w 821"/>
                <a:gd name="T29" fmla="*/ 304 h 394"/>
                <a:gd name="T30" fmla="*/ 815 w 821"/>
                <a:gd name="T31" fmla="*/ 290 h 394"/>
                <a:gd name="T32" fmla="*/ 819 w 821"/>
                <a:gd name="T33" fmla="*/ 276 h 394"/>
                <a:gd name="T34" fmla="*/ 821 w 821"/>
                <a:gd name="T35" fmla="*/ 262 h 394"/>
                <a:gd name="T36" fmla="*/ 821 w 821"/>
                <a:gd name="T37" fmla="*/ 246 h 394"/>
                <a:gd name="T38" fmla="*/ 821 w 821"/>
                <a:gd name="T39" fmla="*/ 148 h 394"/>
                <a:gd name="T40" fmla="*/ 821 w 821"/>
                <a:gd name="T41" fmla="*/ 148 h 394"/>
                <a:gd name="T42" fmla="*/ 821 w 821"/>
                <a:gd name="T43" fmla="*/ 134 h 394"/>
                <a:gd name="T44" fmla="*/ 819 w 821"/>
                <a:gd name="T45" fmla="*/ 118 h 394"/>
                <a:gd name="T46" fmla="*/ 815 w 821"/>
                <a:gd name="T47" fmla="*/ 104 h 394"/>
                <a:gd name="T48" fmla="*/ 809 w 821"/>
                <a:gd name="T49" fmla="*/ 90 h 394"/>
                <a:gd name="T50" fmla="*/ 803 w 821"/>
                <a:gd name="T51" fmla="*/ 78 h 394"/>
                <a:gd name="T52" fmla="*/ 795 w 821"/>
                <a:gd name="T53" fmla="*/ 66 h 394"/>
                <a:gd name="T54" fmla="*/ 787 w 821"/>
                <a:gd name="T55" fmla="*/ 54 h 394"/>
                <a:gd name="T56" fmla="*/ 777 w 821"/>
                <a:gd name="T57" fmla="*/ 44 h 394"/>
                <a:gd name="T58" fmla="*/ 767 w 821"/>
                <a:gd name="T59" fmla="*/ 34 h 394"/>
                <a:gd name="T60" fmla="*/ 755 w 821"/>
                <a:gd name="T61" fmla="*/ 26 h 394"/>
                <a:gd name="T62" fmla="*/ 743 w 821"/>
                <a:gd name="T63" fmla="*/ 18 h 394"/>
                <a:gd name="T64" fmla="*/ 729 w 821"/>
                <a:gd name="T65" fmla="*/ 12 h 394"/>
                <a:gd name="T66" fmla="*/ 717 w 821"/>
                <a:gd name="T67" fmla="*/ 6 h 394"/>
                <a:gd name="T68" fmla="*/ 701 w 821"/>
                <a:gd name="T69" fmla="*/ 2 h 394"/>
                <a:gd name="T70" fmla="*/ 687 w 821"/>
                <a:gd name="T71" fmla="*/ 0 h 394"/>
                <a:gd name="T72" fmla="*/ 671 w 821"/>
                <a:gd name="T73" fmla="*/ 0 h 394"/>
                <a:gd name="T74" fmla="*/ 0 w 821"/>
                <a:gd name="T75" fmla="*/ 0 h 394"/>
                <a:gd name="T76" fmla="*/ 0 w 821"/>
                <a:gd name="T77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1" h="394">
                  <a:moveTo>
                    <a:pt x="0" y="394"/>
                  </a:moveTo>
                  <a:lnTo>
                    <a:pt x="671" y="394"/>
                  </a:lnTo>
                  <a:lnTo>
                    <a:pt x="671" y="394"/>
                  </a:lnTo>
                  <a:lnTo>
                    <a:pt x="687" y="394"/>
                  </a:lnTo>
                  <a:lnTo>
                    <a:pt x="701" y="392"/>
                  </a:lnTo>
                  <a:lnTo>
                    <a:pt x="717" y="388"/>
                  </a:lnTo>
                  <a:lnTo>
                    <a:pt x="729" y="384"/>
                  </a:lnTo>
                  <a:lnTo>
                    <a:pt x="743" y="376"/>
                  </a:lnTo>
                  <a:lnTo>
                    <a:pt x="755" y="370"/>
                  </a:lnTo>
                  <a:lnTo>
                    <a:pt x="767" y="360"/>
                  </a:lnTo>
                  <a:lnTo>
                    <a:pt x="777" y="352"/>
                  </a:lnTo>
                  <a:lnTo>
                    <a:pt x="787" y="340"/>
                  </a:lnTo>
                  <a:lnTo>
                    <a:pt x="795" y="330"/>
                  </a:lnTo>
                  <a:lnTo>
                    <a:pt x="803" y="316"/>
                  </a:lnTo>
                  <a:lnTo>
                    <a:pt x="809" y="304"/>
                  </a:lnTo>
                  <a:lnTo>
                    <a:pt x="815" y="290"/>
                  </a:lnTo>
                  <a:lnTo>
                    <a:pt x="819" y="276"/>
                  </a:lnTo>
                  <a:lnTo>
                    <a:pt x="821" y="262"/>
                  </a:lnTo>
                  <a:lnTo>
                    <a:pt x="821" y="246"/>
                  </a:lnTo>
                  <a:lnTo>
                    <a:pt x="821" y="148"/>
                  </a:lnTo>
                  <a:lnTo>
                    <a:pt x="821" y="148"/>
                  </a:lnTo>
                  <a:lnTo>
                    <a:pt x="821" y="134"/>
                  </a:lnTo>
                  <a:lnTo>
                    <a:pt x="819" y="118"/>
                  </a:lnTo>
                  <a:lnTo>
                    <a:pt x="815" y="104"/>
                  </a:lnTo>
                  <a:lnTo>
                    <a:pt x="809" y="90"/>
                  </a:lnTo>
                  <a:lnTo>
                    <a:pt x="803" y="78"/>
                  </a:lnTo>
                  <a:lnTo>
                    <a:pt x="795" y="66"/>
                  </a:lnTo>
                  <a:lnTo>
                    <a:pt x="787" y="54"/>
                  </a:lnTo>
                  <a:lnTo>
                    <a:pt x="777" y="44"/>
                  </a:lnTo>
                  <a:lnTo>
                    <a:pt x="767" y="34"/>
                  </a:lnTo>
                  <a:lnTo>
                    <a:pt x="755" y="26"/>
                  </a:lnTo>
                  <a:lnTo>
                    <a:pt x="743" y="18"/>
                  </a:lnTo>
                  <a:lnTo>
                    <a:pt x="729" y="12"/>
                  </a:lnTo>
                  <a:lnTo>
                    <a:pt x="717" y="6"/>
                  </a:lnTo>
                  <a:lnTo>
                    <a:pt x="701" y="2"/>
                  </a:lnTo>
                  <a:lnTo>
                    <a:pt x="687" y="0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394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0" name="Picture 56">
              <a:extLst>
                <a:ext uri="{FF2B5EF4-FFF2-40B4-BE49-F238E27FC236}">
                  <a16:creationId xmlns:a16="http://schemas.microsoft.com/office/drawing/2014/main" id="{1749C2EA-6ACA-4327-9D92-B217934F3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450" y="2436813"/>
              <a:ext cx="2092325" cy="817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0AAEEA08-0E3C-4CD7-912C-37AE8B6B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2452688"/>
              <a:ext cx="1535113" cy="788987"/>
            </a:xfrm>
            <a:custGeom>
              <a:avLst/>
              <a:gdLst>
                <a:gd name="T0" fmla="*/ 947 w 967"/>
                <a:gd name="T1" fmla="*/ 52 h 497"/>
                <a:gd name="T2" fmla="*/ 947 w 967"/>
                <a:gd name="T3" fmla="*/ 447 h 497"/>
                <a:gd name="T4" fmla="*/ 967 w 967"/>
                <a:gd name="T5" fmla="*/ 447 h 497"/>
                <a:gd name="T6" fmla="*/ 967 w 967"/>
                <a:gd name="T7" fmla="*/ 497 h 497"/>
                <a:gd name="T8" fmla="*/ 138 w 967"/>
                <a:gd name="T9" fmla="*/ 497 h 497"/>
                <a:gd name="T10" fmla="*/ 138 w 967"/>
                <a:gd name="T11" fmla="*/ 497 h 497"/>
                <a:gd name="T12" fmla="*/ 124 w 967"/>
                <a:gd name="T13" fmla="*/ 497 h 497"/>
                <a:gd name="T14" fmla="*/ 110 w 967"/>
                <a:gd name="T15" fmla="*/ 495 h 497"/>
                <a:gd name="T16" fmla="*/ 96 w 967"/>
                <a:gd name="T17" fmla="*/ 491 h 497"/>
                <a:gd name="T18" fmla="*/ 84 w 967"/>
                <a:gd name="T19" fmla="*/ 487 h 497"/>
                <a:gd name="T20" fmla="*/ 72 w 967"/>
                <a:gd name="T21" fmla="*/ 481 h 497"/>
                <a:gd name="T22" fmla="*/ 60 w 967"/>
                <a:gd name="T23" fmla="*/ 473 h 497"/>
                <a:gd name="T24" fmla="*/ 50 w 967"/>
                <a:gd name="T25" fmla="*/ 465 h 497"/>
                <a:gd name="T26" fmla="*/ 40 w 967"/>
                <a:gd name="T27" fmla="*/ 457 h 497"/>
                <a:gd name="T28" fmla="*/ 32 w 967"/>
                <a:gd name="T29" fmla="*/ 447 h 497"/>
                <a:gd name="T30" fmla="*/ 24 w 967"/>
                <a:gd name="T31" fmla="*/ 437 h 497"/>
                <a:gd name="T32" fmla="*/ 16 w 967"/>
                <a:gd name="T33" fmla="*/ 425 h 497"/>
                <a:gd name="T34" fmla="*/ 10 w 967"/>
                <a:gd name="T35" fmla="*/ 413 h 497"/>
                <a:gd name="T36" fmla="*/ 6 w 967"/>
                <a:gd name="T37" fmla="*/ 401 h 497"/>
                <a:gd name="T38" fmla="*/ 2 w 967"/>
                <a:gd name="T39" fmla="*/ 387 h 497"/>
                <a:gd name="T40" fmla="*/ 0 w 967"/>
                <a:gd name="T41" fmla="*/ 373 h 497"/>
                <a:gd name="T42" fmla="*/ 0 w 967"/>
                <a:gd name="T43" fmla="*/ 359 h 497"/>
                <a:gd name="T44" fmla="*/ 0 w 967"/>
                <a:gd name="T45" fmla="*/ 138 h 497"/>
                <a:gd name="T46" fmla="*/ 0 w 967"/>
                <a:gd name="T47" fmla="*/ 138 h 497"/>
                <a:gd name="T48" fmla="*/ 0 w 967"/>
                <a:gd name="T49" fmla="*/ 124 h 497"/>
                <a:gd name="T50" fmla="*/ 2 w 967"/>
                <a:gd name="T51" fmla="*/ 110 h 497"/>
                <a:gd name="T52" fmla="*/ 6 w 967"/>
                <a:gd name="T53" fmla="*/ 98 h 497"/>
                <a:gd name="T54" fmla="*/ 10 w 967"/>
                <a:gd name="T55" fmla="*/ 84 h 497"/>
                <a:gd name="T56" fmla="*/ 16 w 967"/>
                <a:gd name="T57" fmla="*/ 72 h 497"/>
                <a:gd name="T58" fmla="*/ 24 w 967"/>
                <a:gd name="T59" fmla="*/ 62 h 497"/>
                <a:gd name="T60" fmla="*/ 32 w 967"/>
                <a:gd name="T61" fmla="*/ 50 h 497"/>
                <a:gd name="T62" fmla="*/ 40 w 967"/>
                <a:gd name="T63" fmla="*/ 42 h 497"/>
                <a:gd name="T64" fmla="*/ 50 w 967"/>
                <a:gd name="T65" fmla="*/ 32 h 497"/>
                <a:gd name="T66" fmla="*/ 60 w 967"/>
                <a:gd name="T67" fmla="*/ 24 h 497"/>
                <a:gd name="T68" fmla="*/ 72 w 967"/>
                <a:gd name="T69" fmla="*/ 18 h 497"/>
                <a:gd name="T70" fmla="*/ 84 w 967"/>
                <a:gd name="T71" fmla="*/ 12 h 497"/>
                <a:gd name="T72" fmla="*/ 96 w 967"/>
                <a:gd name="T73" fmla="*/ 6 h 497"/>
                <a:gd name="T74" fmla="*/ 110 w 967"/>
                <a:gd name="T75" fmla="*/ 4 h 497"/>
                <a:gd name="T76" fmla="*/ 124 w 967"/>
                <a:gd name="T77" fmla="*/ 2 h 497"/>
                <a:gd name="T78" fmla="*/ 138 w 967"/>
                <a:gd name="T79" fmla="*/ 0 h 497"/>
                <a:gd name="T80" fmla="*/ 967 w 967"/>
                <a:gd name="T81" fmla="*/ 0 h 497"/>
                <a:gd name="T82" fmla="*/ 967 w 967"/>
                <a:gd name="T83" fmla="*/ 52 h 497"/>
                <a:gd name="T84" fmla="*/ 947 w 967"/>
                <a:gd name="T85" fmla="*/ 5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7" h="497">
                  <a:moveTo>
                    <a:pt x="947" y="52"/>
                  </a:moveTo>
                  <a:lnTo>
                    <a:pt x="947" y="447"/>
                  </a:lnTo>
                  <a:lnTo>
                    <a:pt x="967" y="447"/>
                  </a:lnTo>
                  <a:lnTo>
                    <a:pt x="967" y="497"/>
                  </a:lnTo>
                  <a:lnTo>
                    <a:pt x="138" y="497"/>
                  </a:lnTo>
                  <a:lnTo>
                    <a:pt x="138" y="497"/>
                  </a:lnTo>
                  <a:lnTo>
                    <a:pt x="124" y="497"/>
                  </a:lnTo>
                  <a:lnTo>
                    <a:pt x="110" y="495"/>
                  </a:lnTo>
                  <a:lnTo>
                    <a:pt x="96" y="491"/>
                  </a:lnTo>
                  <a:lnTo>
                    <a:pt x="84" y="487"/>
                  </a:lnTo>
                  <a:lnTo>
                    <a:pt x="72" y="481"/>
                  </a:lnTo>
                  <a:lnTo>
                    <a:pt x="60" y="473"/>
                  </a:lnTo>
                  <a:lnTo>
                    <a:pt x="50" y="465"/>
                  </a:lnTo>
                  <a:lnTo>
                    <a:pt x="40" y="457"/>
                  </a:lnTo>
                  <a:lnTo>
                    <a:pt x="32" y="447"/>
                  </a:lnTo>
                  <a:lnTo>
                    <a:pt x="24" y="437"/>
                  </a:lnTo>
                  <a:lnTo>
                    <a:pt x="16" y="425"/>
                  </a:lnTo>
                  <a:lnTo>
                    <a:pt x="10" y="413"/>
                  </a:lnTo>
                  <a:lnTo>
                    <a:pt x="6" y="401"/>
                  </a:lnTo>
                  <a:lnTo>
                    <a:pt x="2" y="387"/>
                  </a:lnTo>
                  <a:lnTo>
                    <a:pt x="0" y="373"/>
                  </a:lnTo>
                  <a:lnTo>
                    <a:pt x="0" y="359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24"/>
                  </a:lnTo>
                  <a:lnTo>
                    <a:pt x="2" y="110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0" y="42"/>
                  </a:lnTo>
                  <a:lnTo>
                    <a:pt x="50" y="32"/>
                  </a:lnTo>
                  <a:lnTo>
                    <a:pt x="60" y="24"/>
                  </a:lnTo>
                  <a:lnTo>
                    <a:pt x="72" y="18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110" y="4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967" y="0"/>
                  </a:lnTo>
                  <a:lnTo>
                    <a:pt x="967" y="52"/>
                  </a:lnTo>
                  <a:lnTo>
                    <a:pt x="947" y="52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245EEDDF-5276-4C21-9BBF-24C0F72BC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213" y="2535238"/>
              <a:ext cx="1389063" cy="627062"/>
            </a:xfrm>
            <a:custGeom>
              <a:avLst/>
              <a:gdLst>
                <a:gd name="T0" fmla="*/ 875 w 875"/>
                <a:gd name="T1" fmla="*/ 395 h 395"/>
                <a:gd name="T2" fmla="*/ 150 w 875"/>
                <a:gd name="T3" fmla="*/ 395 h 395"/>
                <a:gd name="T4" fmla="*/ 150 w 875"/>
                <a:gd name="T5" fmla="*/ 395 h 395"/>
                <a:gd name="T6" fmla="*/ 134 w 875"/>
                <a:gd name="T7" fmla="*/ 393 h 395"/>
                <a:gd name="T8" fmla="*/ 120 w 875"/>
                <a:gd name="T9" fmla="*/ 391 h 395"/>
                <a:gd name="T10" fmla="*/ 106 w 875"/>
                <a:gd name="T11" fmla="*/ 387 h 395"/>
                <a:gd name="T12" fmla="*/ 92 w 875"/>
                <a:gd name="T13" fmla="*/ 383 h 395"/>
                <a:gd name="T14" fmla="*/ 78 w 875"/>
                <a:gd name="T15" fmla="*/ 377 h 395"/>
                <a:gd name="T16" fmla="*/ 66 w 875"/>
                <a:gd name="T17" fmla="*/ 369 h 395"/>
                <a:gd name="T18" fmla="*/ 54 w 875"/>
                <a:gd name="T19" fmla="*/ 361 h 395"/>
                <a:gd name="T20" fmla="*/ 44 w 875"/>
                <a:gd name="T21" fmla="*/ 351 h 395"/>
                <a:gd name="T22" fmla="*/ 34 w 875"/>
                <a:gd name="T23" fmla="*/ 339 h 395"/>
                <a:gd name="T24" fmla="*/ 26 w 875"/>
                <a:gd name="T25" fmla="*/ 329 h 395"/>
                <a:gd name="T26" fmla="*/ 18 w 875"/>
                <a:gd name="T27" fmla="*/ 317 h 395"/>
                <a:gd name="T28" fmla="*/ 12 w 875"/>
                <a:gd name="T29" fmla="*/ 303 h 395"/>
                <a:gd name="T30" fmla="*/ 6 w 875"/>
                <a:gd name="T31" fmla="*/ 289 h 395"/>
                <a:gd name="T32" fmla="*/ 4 w 875"/>
                <a:gd name="T33" fmla="*/ 275 h 395"/>
                <a:gd name="T34" fmla="*/ 2 w 875"/>
                <a:gd name="T35" fmla="*/ 261 h 395"/>
                <a:gd name="T36" fmla="*/ 0 w 875"/>
                <a:gd name="T37" fmla="*/ 245 h 395"/>
                <a:gd name="T38" fmla="*/ 0 w 875"/>
                <a:gd name="T39" fmla="*/ 150 h 395"/>
                <a:gd name="T40" fmla="*/ 0 w 875"/>
                <a:gd name="T41" fmla="*/ 150 h 395"/>
                <a:gd name="T42" fmla="*/ 2 w 875"/>
                <a:gd name="T43" fmla="*/ 134 h 395"/>
                <a:gd name="T44" fmla="*/ 4 w 875"/>
                <a:gd name="T45" fmla="*/ 120 h 395"/>
                <a:gd name="T46" fmla="*/ 6 w 875"/>
                <a:gd name="T47" fmla="*/ 104 h 395"/>
                <a:gd name="T48" fmla="*/ 12 w 875"/>
                <a:gd name="T49" fmla="*/ 92 h 395"/>
                <a:gd name="T50" fmla="*/ 18 w 875"/>
                <a:gd name="T51" fmla="*/ 78 h 395"/>
                <a:gd name="T52" fmla="*/ 26 w 875"/>
                <a:gd name="T53" fmla="*/ 66 h 395"/>
                <a:gd name="T54" fmla="*/ 34 w 875"/>
                <a:gd name="T55" fmla="*/ 54 h 395"/>
                <a:gd name="T56" fmla="*/ 44 w 875"/>
                <a:gd name="T57" fmla="*/ 44 h 395"/>
                <a:gd name="T58" fmla="*/ 54 w 875"/>
                <a:gd name="T59" fmla="*/ 34 h 395"/>
                <a:gd name="T60" fmla="*/ 66 w 875"/>
                <a:gd name="T61" fmla="*/ 26 h 395"/>
                <a:gd name="T62" fmla="*/ 78 w 875"/>
                <a:gd name="T63" fmla="*/ 18 h 395"/>
                <a:gd name="T64" fmla="*/ 92 w 875"/>
                <a:gd name="T65" fmla="*/ 12 h 395"/>
                <a:gd name="T66" fmla="*/ 106 w 875"/>
                <a:gd name="T67" fmla="*/ 6 h 395"/>
                <a:gd name="T68" fmla="*/ 120 w 875"/>
                <a:gd name="T69" fmla="*/ 4 h 395"/>
                <a:gd name="T70" fmla="*/ 134 w 875"/>
                <a:gd name="T71" fmla="*/ 0 h 395"/>
                <a:gd name="T72" fmla="*/ 150 w 875"/>
                <a:gd name="T73" fmla="*/ 0 h 395"/>
                <a:gd name="T74" fmla="*/ 875 w 875"/>
                <a:gd name="T75" fmla="*/ 0 h 395"/>
                <a:gd name="T76" fmla="*/ 875 w 875"/>
                <a:gd name="T77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5" h="395">
                  <a:moveTo>
                    <a:pt x="875" y="395"/>
                  </a:moveTo>
                  <a:lnTo>
                    <a:pt x="150" y="395"/>
                  </a:lnTo>
                  <a:lnTo>
                    <a:pt x="150" y="395"/>
                  </a:lnTo>
                  <a:lnTo>
                    <a:pt x="134" y="393"/>
                  </a:lnTo>
                  <a:lnTo>
                    <a:pt x="120" y="391"/>
                  </a:lnTo>
                  <a:lnTo>
                    <a:pt x="106" y="387"/>
                  </a:lnTo>
                  <a:lnTo>
                    <a:pt x="92" y="383"/>
                  </a:lnTo>
                  <a:lnTo>
                    <a:pt x="78" y="377"/>
                  </a:lnTo>
                  <a:lnTo>
                    <a:pt x="66" y="369"/>
                  </a:lnTo>
                  <a:lnTo>
                    <a:pt x="54" y="361"/>
                  </a:lnTo>
                  <a:lnTo>
                    <a:pt x="44" y="351"/>
                  </a:lnTo>
                  <a:lnTo>
                    <a:pt x="34" y="339"/>
                  </a:lnTo>
                  <a:lnTo>
                    <a:pt x="26" y="329"/>
                  </a:lnTo>
                  <a:lnTo>
                    <a:pt x="18" y="317"/>
                  </a:lnTo>
                  <a:lnTo>
                    <a:pt x="12" y="303"/>
                  </a:lnTo>
                  <a:lnTo>
                    <a:pt x="6" y="289"/>
                  </a:lnTo>
                  <a:lnTo>
                    <a:pt x="4" y="275"/>
                  </a:lnTo>
                  <a:lnTo>
                    <a:pt x="2" y="261"/>
                  </a:lnTo>
                  <a:lnTo>
                    <a:pt x="0" y="24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4"/>
                  </a:lnTo>
                  <a:lnTo>
                    <a:pt x="4" y="120"/>
                  </a:lnTo>
                  <a:lnTo>
                    <a:pt x="6" y="104"/>
                  </a:lnTo>
                  <a:lnTo>
                    <a:pt x="12" y="92"/>
                  </a:lnTo>
                  <a:lnTo>
                    <a:pt x="18" y="78"/>
                  </a:lnTo>
                  <a:lnTo>
                    <a:pt x="26" y="66"/>
                  </a:lnTo>
                  <a:lnTo>
                    <a:pt x="34" y="54"/>
                  </a:lnTo>
                  <a:lnTo>
                    <a:pt x="44" y="44"/>
                  </a:lnTo>
                  <a:lnTo>
                    <a:pt x="54" y="34"/>
                  </a:lnTo>
                  <a:lnTo>
                    <a:pt x="66" y="26"/>
                  </a:lnTo>
                  <a:lnTo>
                    <a:pt x="78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0" y="4"/>
                  </a:lnTo>
                  <a:lnTo>
                    <a:pt x="134" y="0"/>
                  </a:lnTo>
                  <a:lnTo>
                    <a:pt x="150" y="0"/>
                  </a:lnTo>
                  <a:lnTo>
                    <a:pt x="875" y="0"/>
                  </a:lnTo>
                  <a:lnTo>
                    <a:pt x="875" y="395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3" name="Picture 59">
              <a:extLst>
                <a:ext uri="{FF2B5EF4-FFF2-40B4-BE49-F238E27FC236}">
                  <a16:creationId xmlns:a16="http://schemas.microsoft.com/office/drawing/2014/main" id="{B4051BF9-308D-416C-B592-ACDCD9665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563" y="1846263"/>
              <a:ext cx="20923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Freeform 60">
              <a:extLst>
                <a:ext uri="{FF2B5EF4-FFF2-40B4-BE49-F238E27FC236}">
                  <a16:creationId xmlns:a16="http://schemas.microsoft.com/office/drawing/2014/main" id="{6A4E8424-FBE8-42BA-B592-80E32D109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5" y="1855788"/>
              <a:ext cx="1535113" cy="596900"/>
            </a:xfrm>
            <a:custGeom>
              <a:avLst/>
              <a:gdLst>
                <a:gd name="T0" fmla="*/ 947 w 967"/>
                <a:gd name="T1" fmla="*/ 38 h 376"/>
                <a:gd name="T2" fmla="*/ 947 w 967"/>
                <a:gd name="T3" fmla="*/ 338 h 376"/>
                <a:gd name="T4" fmla="*/ 967 w 967"/>
                <a:gd name="T5" fmla="*/ 338 h 376"/>
                <a:gd name="T6" fmla="*/ 967 w 967"/>
                <a:gd name="T7" fmla="*/ 376 h 376"/>
                <a:gd name="T8" fmla="*/ 86 w 967"/>
                <a:gd name="T9" fmla="*/ 376 h 376"/>
                <a:gd name="T10" fmla="*/ 86 w 967"/>
                <a:gd name="T11" fmla="*/ 376 h 376"/>
                <a:gd name="T12" fmla="*/ 68 w 967"/>
                <a:gd name="T13" fmla="*/ 374 h 376"/>
                <a:gd name="T14" fmla="*/ 52 w 967"/>
                <a:gd name="T15" fmla="*/ 370 h 376"/>
                <a:gd name="T16" fmla="*/ 38 w 967"/>
                <a:gd name="T17" fmla="*/ 362 h 376"/>
                <a:gd name="T18" fmla="*/ 26 w 967"/>
                <a:gd name="T19" fmla="*/ 352 h 376"/>
                <a:gd name="T20" fmla="*/ 16 w 967"/>
                <a:gd name="T21" fmla="*/ 338 h 376"/>
                <a:gd name="T22" fmla="*/ 8 w 967"/>
                <a:gd name="T23" fmla="*/ 324 h 376"/>
                <a:gd name="T24" fmla="*/ 2 w 967"/>
                <a:gd name="T25" fmla="*/ 308 h 376"/>
                <a:gd name="T26" fmla="*/ 0 w 967"/>
                <a:gd name="T27" fmla="*/ 292 h 376"/>
                <a:gd name="T28" fmla="*/ 0 w 967"/>
                <a:gd name="T29" fmla="*/ 86 h 376"/>
                <a:gd name="T30" fmla="*/ 0 w 967"/>
                <a:gd name="T31" fmla="*/ 86 h 376"/>
                <a:gd name="T32" fmla="*/ 2 w 967"/>
                <a:gd name="T33" fmla="*/ 68 h 376"/>
                <a:gd name="T34" fmla="*/ 8 w 967"/>
                <a:gd name="T35" fmla="*/ 52 h 376"/>
                <a:gd name="T36" fmla="*/ 16 w 967"/>
                <a:gd name="T37" fmla="*/ 38 h 376"/>
                <a:gd name="T38" fmla="*/ 26 w 967"/>
                <a:gd name="T39" fmla="*/ 26 h 376"/>
                <a:gd name="T40" fmla="*/ 38 w 967"/>
                <a:gd name="T41" fmla="*/ 14 h 376"/>
                <a:gd name="T42" fmla="*/ 52 w 967"/>
                <a:gd name="T43" fmla="*/ 6 h 376"/>
                <a:gd name="T44" fmla="*/ 68 w 967"/>
                <a:gd name="T45" fmla="*/ 2 h 376"/>
                <a:gd name="T46" fmla="*/ 86 w 967"/>
                <a:gd name="T47" fmla="*/ 0 h 376"/>
                <a:gd name="T48" fmla="*/ 967 w 967"/>
                <a:gd name="T49" fmla="*/ 0 h 376"/>
                <a:gd name="T50" fmla="*/ 967 w 967"/>
                <a:gd name="T51" fmla="*/ 38 h 376"/>
                <a:gd name="T52" fmla="*/ 947 w 967"/>
                <a:gd name="T53" fmla="*/ 3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7" h="376">
                  <a:moveTo>
                    <a:pt x="947" y="38"/>
                  </a:moveTo>
                  <a:lnTo>
                    <a:pt x="947" y="338"/>
                  </a:lnTo>
                  <a:lnTo>
                    <a:pt x="967" y="338"/>
                  </a:lnTo>
                  <a:lnTo>
                    <a:pt x="967" y="376"/>
                  </a:lnTo>
                  <a:lnTo>
                    <a:pt x="86" y="376"/>
                  </a:lnTo>
                  <a:lnTo>
                    <a:pt x="86" y="376"/>
                  </a:lnTo>
                  <a:lnTo>
                    <a:pt x="68" y="374"/>
                  </a:lnTo>
                  <a:lnTo>
                    <a:pt x="52" y="370"/>
                  </a:lnTo>
                  <a:lnTo>
                    <a:pt x="38" y="362"/>
                  </a:lnTo>
                  <a:lnTo>
                    <a:pt x="26" y="352"/>
                  </a:lnTo>
                  <a:lnTo>
                    <a:pt x="16" y="338"/>
                  </a:lnTo>
                  <a:lnTo>
                    <a:pt x="8" y="324"/>
                  </a:lnTo>
                  <a:lnTo>
                    <a:pt x="2" y="308"/>
                  </a:lnTo>
                  <a:lnTo>
                    <a:pt x="0" y="29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68"/>
                  </a:lnTo>
                  <a:lnTo>
                    <a:pt x="8" y="52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2"/>
                  </a:lnTo>
                  <a:lnTo>
                    <a:pt x="86" y="0"/>
                  </a:lnTo>
                  <a:lnTo>
                    <a:pt x="967" y="0"/>
                  </a:lnTo>
                  <a:lnTo>
                    <a:pt x="967" y="38"/>
                  </a:lnTo>
                  <a:lnTo>
                    <a:pt x="947" y="38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0DD9B8C5-E4AA-45D1-A100-2739E1172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800" y="1916113"/>
              <a:ext cx="1398588" cy="476250"/>
            </a:xfrm>
            <a:custGeom>
              <a:avLst/>
              <a:gdLst>
                <a:gd name="T0" fmla="*/ 881 w 881"/>
                <a:gd name="T1" fmla="*/ 300 h 300"/>
                <a:gd name="T2" fmla="*/ 112 w 881"/>
                <a:gd name="T3" fmla="*/ 300 h 300"/>
                <a:gd name="T4" fmla="*/ 112 w 881"/>
                <a:gd name="T5" fmla="*/ 300 h 300"/>
                <a:gd name="T6" fmla="*/ 90 w 881"/>
                <a:gd name="T7" fmla="*/ 298 h 300"/>
                <a:gd name="T8" fmla="*/ 68 w 881"/>
                <a:gd name="T9" fmla="*/ 290 h 300"/>
                <a:gd name="T10" fmla="*/ 50 w 881"/>
                <a:gd name="T11" fmla="*/ 280 h 300"/>
                <a:gd name="T12" fmla="*/ 32 w 881"/>
                <a:gd name="T13" fmla="*/ 266 h 300"/>
                <a:gd name="T14" fmla="*/ 18 w 881"/>
                <a:gd name="T15" fmla="*/ 250 h 300"/>
                <a:gd name="T16" fmla="*/ 8 w 881"/>
                <a:gd name="T17" fmla="*/ 230 h 300"/>
                <a:gd name="T18" fmla="*/ 2 w 881"/>
                <a:gd name="T19" fmla="*/ 210 h 300"/>
                <a:gd name="T20" fmla="*/ 0 w 881"/>
                <a:gd name="T21" fmla="*/ 186 h 300"/>
                <a:gd name="T22" fmla="*/ 0 w 881"/>
                <a:gd name="T23" fmla="*/ 114 h 300"/>
                <a:gd name="T24" fmla="*/ 0 w 881"/>
                <a:gd name="T25" fmla="*/ 114 h 300"/>
                <a:gd name="T26" fmla="*/ 2 w 881"/>
                <a:gd name="T27" fmla="*/ 90 h 300"/>
                <a:gd name="T28" fmla="*/ 8 w 881"/>
                <a:gd name="T29" fmla="*/ 70 h 300"/>
                <a:gd name="T30" fmla="*/ 18 w 881"/>
                <a:gd name="T31" fmla="*/ 50 h 300"/>
                <a:gd name="T32" fmla="*/ 32 w 881"/>
                <a:gd name="T33" fmla="*/ 34 h 300"/>
                <a:gd name="T34" fmla="*/ 50 w 881"/>
                <a:gd name="T35" fmla="*/ 20 h 300"/>
                <a:gd name="T36" fmla="*/ 68 w 881"/>
                <a:gd name="T37" fmla="*/ 10 h 300"/>
                <a:gd name="T38" fmla="*/ 90 w 881"/>
                <a:gd name="T39" fmla="*/ 4 h 300"/>
                <a:gd name="T40" fmla="*/ 112 w 881"/>
                <a:gd name="T41" fmla="*/ 0 h 300"/>
                <a:gd name="T42" fmla="*/ 881 w 881"/>
                <a:gd name="T43" fmla="*/ 0 h 300"/>
                <a:gd name="T44" fmla="*/ 881 w 881"/>
                <a:gd name="T4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1" h="300">
                  <a:moveTo>
                    <a:pt x="881" y="300"/>
                  </a:moveTo>
                  <a:lnTo>
                    <a:pt x="112" y="300"/>
                  </a:lnTo>
                  <a:lnTo>
                    <a:pt x="112" y="300"/>
                  </a:lnTo>
                  <a:lnTo>
                    <a:pt x="90" y="298"/>
                  </a:lnTo>
                  <a:lnTo>
                    <a:pt x="68" y="290"/>
                  </a:lnTo>
                  <a:lnTo>
                    <a:pt x="50" y="280"/>
                  </a:lnTo>
                  <a:lnTo>
                    <a:pt x="32" y="266"/>
                  </a:lnTo>
                  <a:lnTo>
                    <a:pt x="18" y="250"/>
                  </a:lnTo>
                  <a:lnTo>
                    <a:pt x="8" y="230"/>
                  </a:lnTo>
                  <a:lnTo>
                    <a:pt x="2" y="210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90"/>
                  </a:lnTo>
                  <a:lnTo>
                    <a:pt x="8" y="70"/>
                  </a:lnTo>
                  <a:lnTo>
                    <a:pt x="18" y="50"/>
                  </a:lnTo>
                  <a:lnTo>
                    <a:pt x="32" y="34"/>
                  </a:lnTo>
                  <a:lnTo>
                    <a:pt x="50" y="20"/>
                  </a:lnTo>
                  <a:lnTo>
                    <a:pt x="68" y="10"/>
                  </a:lnTo>
                  <a:lnTo>
                    <a:pt x="90" y="4"/>
                  </a:lnTo>
                  <a:lnTo>
                    <a:pt x="112" y="0"/>
                  </a:lnTo>
                  <a:lnTo>
                    <a:pt x="881" y="0"/>
                  </a:lnTo>
                  <a:lnTo>
                    <a:pt x="881" y="300"/>
                  </a:lnTo>
                  <a:close/>
                </a:path>
              </a:pathLst>
            </a:custGeom>
            <a:solidFill>
              <a:srgbClr val="ED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6" name="Picture 62">
              <a:extLst>
                <a:ext uri="{FF2B5EF4-FFF2-40B4-BE49-F238E27FC236}">
                  <a16:creationId xmlns:a16="http://schemas.microsoft.com/office/drawing/2014/main" id="{F38B26F7-A129-43A2-A823-E08DAA868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800" y="4900613"/>
              <a:ext cx="1684338" cy="43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2E972F59-8E2E-4E1B-A12F-D4AD01E2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813" y="4919663"/>
              <a:ext cx="1233488" cy="407987"/>
            </a:xfrm>
            <a:custGeom>
              <a:avLst/>
              <a:gdLst>
                <a:gd name="T0" fmla="*/ 759 w 777"/>
                <a:gd name="T1" fmla="*/ 26 h 257"/>
                <a:gd name="T2" fmla="*/ 759 w 777"/>
                <a:gd name="T3" fmla="*/ 229 h 257"/>
                <a:gd name="T4" fmla="*/ 777 w 777"/>
                <a:gd name="T5" fmla="*/ 229 h 257"/>
                <a:gd name="T6" fmla="*/ 777 w 777"/>
                <a:gd name="T7" fmla="*/ 257 h 257"/>
                <a:gd name="T8" fmla="*/ 70 w 777"/>
                <a:gd name="T9" fmla="*/ 257 h 257"/>
                <a:gd name="T10" fmla="*/ 70 w 777"/>
                <a:gd name="T11" fmla="*/ 257 h 257"/>
                <a:gd name="T12" fmla="*/ 56 w 777"/>
                <a:gd name="T13" fmla="*/ 255 h 257"/>
                <a:gd name="T14" fmla="*/ 42 w 777"/>
                <a:gd name="T15" fmla="*/ 251 h 257"/>
                <a:gd name="T16" fmla="*/ 30 w 777"/>
                <a:gd name="T17" fmla="*/ 245 h 257"/>
                <a:gd name="T18" fmla="*/ 20 w 777"/>
                <a:gd name="T19" fmla="*/ 235 h 257"/>
                <a:gd name="T20" fmla="*/ 12 w 777"/>
                <a:gd name="T21" fmla="*/ 225 h 257"/>
                <a:gd name="T22" fmla="*/ 4 w 777"/>
                <a:gd name="T23" fmla="*/ 213 h 257"/>
                <a:gd name="T24" fmla="*/ 0 w 777"/>
                <a:gd name="T25" fmla="*/ 199 h 257"/>
                <a:gd name="T26" fmla="*/ 0 w 777"/>
                <a:gd name="T27" fmla="*/ 185 h 257"/>
                <a:gd name="T28" fmla="*/ 0 w 777"/>
                <a:gd name="T29" fmla="*/ 70 h 257"/>
                <a:gd name="T30" fmla="*/ 0 w 777"/>
                <a:gd name="T31" fmla="*/ 70 h 257"/>
                <a:gd name="T32" fmla="*/ 0 w 777"/>
                <a:gd name="T33" fmla="*/ 56 h 257"/>
                <a:gd name="T34" fmla="*/ 4 w 777"/>
                <a:gd name="T35" fmla="*/ 42 h 257"/>
                <a:gd name="T36" fmla="*/ 12 w 777"/>
                <a:gd name="T37" fmla="*/ 30 h 257"/>
                <a:gd name="T38" fmla="*/ 20 w 777"/>
                <a:gd name="T39" fmla="*/ 20 h 257"/>
                <a:gd name="T40" fmla="*/ 30 w 777"/>
                <a:gd name="T41" fmla="*/ 12 h 257"/>
                <a:gd name="T42" fmla="*/ 42 w 777"/>
                <a:gd name="T43" fmla="*/ 4 h 257"/>
                <a:gd name="T44" fmla="*/ 56 w 777"/>
                <a:gd name="T45" fmla="*/ 0 h 257"/>
                <a:gd name="T46" fmla="*/ 70 w 777"/>
                <a:gd name="T47" fmla="*/ 0 h 257"/>
                <a:gd name="T48" fmla="*/ 777 w 777"/>
                <a:gd name="T49" fmla="*/ 0 h 257"/>
                <a:gd name="T50" fmla="*/ 777 w 777"/>
                <a:gd name="T51" fmla="*/ 26 h 257"/>
                <a:gd name="T52" fmla="*/ 759 w 777"/>
                <a:gd name="T53" fmla="*/ 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7" h="257">
                  <a:moveTo>
                    <a:pt x="759" y="26"/>
                  </a:moveTo>
                  <a:lnTo>
                    <a:pt x="759" y="229"/>
                  </a:lnTo>
                  <a:lnTo>
                    <a:pt x="777" y="229"/>
                  </a:lnTo>
                  <a:lnTo>
                    <a:pt x="777" y="257"/>
                  </a:lnTo>
                  <a:lnTo>
                    <a:pt x="70" y="257"/>
                  </a:lnTo>
                  <a:lnTo>
                    <a:pt x="70" y="257"/>
                  </a:lnTo>
                  <a:lnTo>
                    <a:pt x="56" y="255"/>
                  </a:lnTo>
                  <a:lnTo>
                    <a:pt x="42" y="251"/>
                  </a:lnTo>
                  <a:lnTo>
                    <a:pt x="30" y="245"/>
                  </a:lnTo>
                  <a:lnTo>
                    <a:pt x="20" y="235"/>
                  </a:lnTo>
                  <a:lnTo>
                    <a:pt x="12" y="225"/>
                  </a:lnTo>
                  <a:lnTo>
                    <a:pt x="4" y="213"/>
                  </a:lnTo>
                  <a:lnTo>
                    <a:pt x="0" y="199"/>
                  </a:lnTo>
                  <a:lnTo>
                    <a:pt x="0" y="185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4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4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77" y="0"/>
                  </a:lnTo>
                  <a:lnTo>
                    <a:pt x="777" y="26"/>
                  </a:lnTo>
                  <a:lnTo>
                    <a:pt x="759" y="26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0E09BBF3-DEBA-41D1-9B6C-3B5CDBA09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960938"/>
              <a:ext cx="1122363" cy="322262"/>
            </a:xfrm>
            <a:custGeom>
              <a:avLst/>
              <a:gdLst>
                <a:gd name="T0" fmla="*/ 707 w 707"/>
                <a:gd name="T1" fmla="*/ 203 h 203"/>
                <a:gd name="T2" fmla="*/ 76 w 707"/>
                <a:gd name="T3" fmla="*/ 203 h 203"/>
                <a:gd name="T4" fmla="*/ 76 w 707"/>
                <a:gd name="T5" fmla="*/ 203 h 203"/>
                <a:gd name="T6" fmla="*/ 62 w 707"/>
                <a:gd name="T7" fmla="*/ 203 h 203"/>
                <a:gd name="T8" fmla="*/ 46 w 707"/>
                <a:gd name="T9" fmla="*/ 197 h 203"/>
                <a:gd name="T10" fmla="*/ 34 w 707"/>
                <a:gd name="T11" fmla="*/ 191 h 203"/>
                <a:gd name="T12" fmla="*/ 22 w 707"/>
                <a:gd name="T13" fmla="*/ 181 h 203"/>
                <a:gd name="T14" fmla="*/ 12 w 707"/>
                <a:gd name="T15" fmla="*/ 169 h 203"/>
                <a:gd name="T16" fmla="*/ 6 w 707"/>
                <a:gd name="T17" fmla="*/ 157 h 203"/>
                <a:gd name="T18" fmla="*/ 0 w 707"/>
                <a:gd name="T19" fmla="*/ 141 h 203"/>
                <a:gd name="T20" fmla="*/ 0 w 707"/>
                <a:gd name="T21" fmla="*/ 127 h 203"/>
                <a:gd name="T22" fmla="*/ 0 w 707"/>
                <a:gd name="T23" fmla="*/ 78 h 203"/>
                <a:gd name="T24" fmla="*/ 0 w 707"/>
                <a:gd name="T25" fmla="*/ 78 h 203"/>
                <a:gd name="T26" fmla="*/ 0 w 707"/>
                <a:gd name="T27" fmla="*/ 62 h 203"/>
                <a:gd name="T28" fmla="*/ 6 w 707"/>
                <a:gd name="T29" fmla="*/ 48 h 203"/>
                <a:gd name="T30" fmla="*/ 12 w 707"/>
                <a:gd name="T31" fmla="*/ 34 h 203"/>
                <a:gd name="T32" fmla="*/ 22 w 707"/>
                <a:gd name="T33" fmla="*/ 22 h 203"/>
                <a:gd name="T34" fmla="*/ 34 w 707"/>
                <a:gd name="T35" fmla="*/ 12 h 203"/>
                <a:gd name="T36" fmla="*/ 46 w 707"/>
                <a:gd name="T37" fmla="*/ 6 h 203"/>
                <a:gd name="T38" fmla="*/ 62 w 707"/>
                <a:gd name="T39" fmla="*/ 2 h 203"/>
                <a:gd name="T40" fmla="*/ 76 w 707"/>
                <a:gd name="T41" fmla="*/ 0 h 203"/>
                <a:gd name="T42" fmla="*/ 707 w 707"/>
                <a:gd name="T43" fmla="*/ 0 h 203"/>
                <a:gd name="T44" fmla="*/ 707 w 707"/>
                <a:gd name="T4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7" h="203">
                  <a:moveTo>
                    <a:pt x="707" y="203"/>
                  </a:moveTo>
                  <a:lnTo>
                    <a:pt x="76" y="203"/>
                  </a:lnTo>
                  <a:lnTo>
                    <a:pt x="76" y="203"/>
                  </a:lnTo>
                  <a:lnTo>
                    <a:pt x="62" y="203"/>
                  </a:lnTo>
                  <a:lnTo>
                    <a:pt x="46" y="197"/>
                  </a:lnTo>
                  <a:lnTo>
                    <a:pt x="34" y="191"/>
                  </a:lnTo>
                  <a:lnTo>
                    <a:pt x="22" y="181"/>
                  </a:lnTo>
                  <a:lnTo>
                    <a:pt x="12" y="169"/>
                  </a:lnTo>
                  <a:lnTo>
                    <a:pt x="6" y="157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6" y="48"/>
                  </a:lnTo>
                  <a:lnTo>
                    <a:pt x="12" y="34"/>
                  </a:lnTo>
                  <a:lnTo>
                    <a:pt x="22" y="22"/>
                  </a:lnTo>
                  <a:lnTo>
                    <a:pt x="34" y="12"/>
                  </a:lnTo>
                  <a:lnTo>
                    <a:pt x="46" y="6"/>
                  </a:lnTo>
                  <a:lnTo>
                    <a:pt x="62" y="2"/>
                  </a:lnTo>
                  <a:lnTo>
                    <a:pt x="76" y="0"/>
                  </a:lnTo>
                  <a:lnTo>
                    <a:pt x="707" y="0"/>
                  </a:lnTo>
                  <a:lnTo>
                    <a:pt x="707" y="203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89" name="Picture 65">
              <a:extLst>
                <a:ext uri="{FF2B5EF4-FFF2-40B4-BE49-F238E27FC236}">
                  <a16:creationId xmlns:a16="http://schemas.microsoft.com/office/drawing/2014/main" id="{AEAABF7B-2387-4230-884C-D67C081DF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3200" y="4424363"/>
              <a:ext cx="18637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2BF8BD5A-3B86-4FB6-B7BB-77EC363F7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2863" y="4443413"/>
              <a:ext cx="1065213" cy="476250"/>
            </a:xfrm>
            <a:custGeom>
              <a:avLst/>
              <a:gdLst>
                <a:gd name="T0" fmla="*/ 655 w 671"/>
                <a:gd name="T1" fmla="*/ 30 h 300"/>
                <a:gd name="T2" fmla="*/ 655 w 671"/>
                <a:gd name="T3" fmla="*/ 268 h 300"/>
                <a:gd name="T4" fmla="*/ 671 w 671"/>
                <a:gd name="T5" fmla="*/ 268 h 300"/>
                <a:gd name="T6" fmla="*/ 671 w 671"/>
                <a:gd name="T7" fmla="*/ 300 h 300"/>
                <a:gd name="T8" fmla="*/ 90 w 671"/>
                <a:gd name="T9" fmla="*/ 300 h 300"/>
                <a:gd name="T10" fmla="*/ 90 w 671"/>
                <a:gd name="T11" fmla="*/ 300 h 300"/>
                <a:gd name="T12" fmla="*/ 72 w 671"/>
                <a:gd name="T13" fmla="*/ 298 h 300"/>
                <a:gd name="T14" fmla="*/ 56 w 671"/>
                <a:gd name="T15" fmla="*/ 292 h 300"/>
                <a:gd name="T16" fmla="*/ 40 w 671"/>
                <a:gd name="T17" fmla="*/ 284 h 300"/>
                <a:gd name="T18" fmla="*/ 26 w 671"/>
                <a:gd name="T19" fmla="*/ 272 h 300"/>
                <a:gd name="T20" fmla="*/ 16 w 671"/>
                <a:gd name="T21" fmla="*/ 260 h 300"/>
                <a:gd name="T22" fmla="*/ 8 w 671"/>
                <a:gd name="T23" fmla="*/ 244 h 300"/>
                <a:gd name="T24" fmla="*/ 2 w 671"/>
                <a:gd name="T25" fmla="*/ 228 h 300"/>
                <a:gd name="T26" fmla="*/ 0 w 671"/>
                <a:gd name="T27" fmla="*/ 210 h 300"/>
                <a:gd name="T28" fmla="*/ 0 w 671"/>
                <a:gd name="T29" fmla="*/ 88 h 300"/>
                <a:gd name="T30" fmla="*/ 0 w 671"/>
                <a:gd name="T31" fmla="*/ 88 h 300"/>
                <a:gd name="T32" fmla="*/ 2 w 671"/>
                <a:gd name="T33" fmla="*/ 70 h 300"/>
                <a:gd name="T34" fmla="*/ 8 w 671"/>
                <a:gd name="T35" fmla="*/ 54 h 300"/>
                <a:gd name="T36" fmla="*/ 16 w 671"/>
                <a:gd name="T37" fmla="*/ 38 h 300"/>
                <a:gd name="T38" fmla="*/ 26 w 671"/>
                <a:gd name="T39" fmla="*/ 26 h 300"/>
                <a:gd name="T40" fmla="*/ 40 w 671"/>
                <a:gd name="T41" fmla="*/ 14 h 300"/>
                <a:gd name="T42" fmla="*/ 56 w 671"/>
                <a:gd name="T43" fmla="*/ 6 h 300"/>
                <a:gd name="T44" fmla="*/ 72 w 671"/>
                <a:gd name="T45" fmla="*/ 0 h 300"/>
                <a:gd name="T46" fmla="*/ 90 w 671"/>
                <a:gd name="T47" fmla="*/ 0 h 300"/>
                <a:gd name="T48" fmla="*/ 671 w 671"/>
                <a:gd name="T49" fmla="*/ 0 h 300"/>
                <a:gd name="T50" fmla="*/ 671 w 671"/>
                <a:gd name="T51" fmla="*/ 30 h 300"/>
                <a:gd name="T52" fmla="*/ 655 w 671"/>
                <a:gd name="T5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1" h="300">
                  <a:moveTo>
                    <a:pt x="655" y="30"/>
                  </a:moveTo>
                  <a:lnTo>
                    <a:pt x="655" y="268"/>
                  </a:lnTo>
                  <a:lnTo>
                    <a:pt x="671" y="268"/>
                  </a:lnTo>
                  <a:lnTo>
                    <a:pt x="671" y="300"/>
                  </a:lnTo>
                  <a:lnTo>
                    <a:pt x="90" y="300"/>
                  </a:lnTo>
                  <a:lnTo>
                    <a:pt x="90" y="300"/>
                  </a:lnTo>
                  <a:lnTo>
                    <a:pt x="72" y="298"/>
                  </a:lnTo>
                  <a:lnTo>
                    <a:pt x="56" y="292"/>
                  </a:lnTo>
                  <a:lnTo>
                    <a:pt x="40" y="284"/>
                  </a:lnTo>
                  <a:lnTo>
                    <a:pt x="26" y="272"/>
                  </a:lnTo>
                  <a:lnTo>
                    <a:pt x="16" y="260"/>
                  </a:lnTo>
                  <a:lnTo>
                    <a:pt x="8" y="244"/>
                  </a:lnTo>
                  <a:lnTo>
                    <a:pt x="2" y="228"/>
                  </a:lnTo>
                  <a:lnTo>
                    <a:pt x="0" y="21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70"/>
                  </a:lnTo>
                  <a:lnTo>
                    <a:pt x="8" y="54"/>
                  </a:lnTo>
                  <a:lnTo>
                    <a:pt x="16" y="38"/>
                  </a:lnTo>
                  <a:lnTo>
                    <a:pt x="26" y="26"/>
                  </a:lnTo>
                  <a:lnTo>
                    <a:pt x="40" y="14"/>
                  </a:lnTo>
                  <a:lnTo>
                    <a:pt x="56" y="6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671" y="0"/>
                  </a:lnTo>
                  <a:lnTo>
                    <a:pt x="671" y="30"/>
                  </a:lnTo>
                  <a:lnTo>
                    <a:pt x="655" y="30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D7F4BDB5-1BEB-4083-B938-8485B3477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888" y="4491038"/>
              <a:ext cx="966788" cy="377825"/>
            </a:xfrm>
            <a:custGeom>
              <a:avLst/>
              <a:gdLst>
                <a:gd name="T0" fmla="*/ 609 w 609"/>
                <a:gd name="T1" fmla="*/ 238 h 238"/>
                <a:gd name="T2" fmla="*/ 90 w 609"/>
                <a:gd name="T3" fmla="*/ 238 h 238"/>
                <a:gd name="T4" fmla="*/ 90 w 609"/>
                <a:gd name="T5" fmla="*/ 238 h 238"/>
                <a:gd name="T6" fmla="*/ 72 w 609"/>
                <a:gd name="T7" fmla="*/ 236 h 238"/>
                <a:gd name="T8" fmla="*/ 54 w 609"/>
                <a:gd name="T9" fmla="*/ 232 h 238"/>
                <a:gd name="T10" fmla="*/ 40 w 609"/>
                <a:gd name="T11" fmla="*/ 222 h 238"/>
                <a:gd name="T12" fmla="*/ 26 w 609"/>
                <a:gd name="T13" fmla="*/ 212 h 238"/>
                <a:gd name="T14" fmla="*/ 14 w 609"/>
                <a:gd name="T15" fmla="*/ 198 h 238"/>
                <a:gd name="T16" fmla="*/ 6 w 609"/>
                <a:gd name="T17" fmla="*/ 184 h 238"/>
                <a:gd name="T18" fmla="*/ 2 w 609"/>
                <a:gd name="T19" fmla="*/ 166 h 238"/>
                <a:gd name="T20" fmla="*/ 0 w 609"/>
                <a:gd name="T21" fmla="*/ 148 h 238"/>
                <a:gd name="T22" fmla="*/ 0 w 609"/>
                <a:gd name="T23" fmla="*/ 90 h 238"/>
                <a:gd name="T24" fmla="*/ 0 w 609"/>
                <a:gd name="T25" fmla="*/ 90 h 238"/>
                <a:gd name="T26" fmla="*/ 2 w 609"/>
                <a:gd name="T27" fmla="*/ 72 h 238"/>
                <a:gd name="T28" fmla="*/ 6 w 609"/>
                <a:gd name="T29" fmla="*/ 54 h 238"/>
                <a:gd name="T30" fmla="*/ 14 w 609"/>
                <a:gd name="T31" fmla="*/ 40 h 238"/>
                <a:gd name="T32" fmla="*/ 26 w 609"/>
                <a:gd name="T33" fmla="*/ 26 h 238"/>
                <a:gd name="T34" fmla="*/ 40 w 609"/>
                <a:gd name="T35" fmla="*/ 16 h 238"/>
                <a:gd name="T36" fmla="*/ 54 w 609"/>
                <a:gd name="T37" fmla="*/ 6 h 238"/>
                <a:gd name="T38" fmla="*/ 72 w 609"/>
                <a:gd name="T39" fmla="*/ 2 h 238"/>
                <a:gd name="T40" fmla="*/ 90 w 609"/>
                <a:gd name="T41" fmla="*/ 0 h 238"/>
                <a:gd name="T42" fmla="*/ 609 w 609"/>
                <a:gd name="T43" fmla="*/ 0 h 238"/>
                <a:gd name="T44" fmla="*/ 609 w 609"/>
                <a:gd name="T4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9" h="238">
                  <a:moveTo>
                    <a:pt x="609" y="238"/>
                  </a:moveTo>
                  <a:lnTo>
                    <a:pt x="90" y="238"/>
                  </a:lnTo>
                  <a:lnTo>
                    <a:pt x="90" y="238"/>
                  </a:lnTo>
                  <a:lnTo>
                    <a:pt x="72" y="236"/>
                  </a:lnTo>
                  <a:lnTo>
                    <a:pt x="54" y="232"/>
                  </a:lnTo>
                  <a:lnTo>
                    <a:pt x="40" y="222"/>
                  </a:lnTo>
                  <a:lnTo>
                    <a:pt x="26" y="212"/>
                  </a:lnTo>
                  <a:lnTo>
                    <a:pt x="14" y="198"/>
                  </a:lnTo>
                  <a:lnTo>
                    <a:pt x="6" y="184"/>
                  </a:lnTo>
                  <a:lnTo>
                    <a:pt x="2" y="166"/>
                  </a:lnTo>
                  <a:lnTo>
                    <a:pt x="0" y="14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6" y="54"/>
                  </a:lnTo>
                  <a:lnTo>
                    <a:pt x="14" y="40"/>
                  </a:lnTo>
                  <a:lnTo>
                    <a:pt x="26" y="26"/>
                  </a:lnTo>
                  <a:lnTo>
                    <a:pt x="40" y="16"/>
                  </a:lnTo>
                  <a:lnTo>
                    <a:pt x="54" y="6"/>
                  </a:lnTo>
                  <a:lnTo>
                    <a:pt x="72" y="2"/>
                  </a:lnTo>
                  <a:lnTo>
                    <a:pt x="90" y="0"/>
                  </a:lnTo>
                  <a:lnTo>
                    <a:pt x="609" y="0"/>
                  </a:lnTo>
                  <a:lnTo>
                    <a:pt x="609" y="238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92" name="Picture 68">
              <a:extLst>
                <a:ext uri="{FF2B5EF4-FFF2-40B4-BE49-F238E27FC236}">
                  <a16:creationId xmlns:a16="http://schemas.microsoft.com/office/drawing/2014/main" id="{44D82191-B88A-4440-859F-E602181F5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563" y="3844925"/>
              <a:ext cx="1465263" cy="60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69">
              <a:extLst>
                <a:ext uri="{FF2B5EF4-FFF2-40B4-BE49-F238E27FC236}">
                  <a16:creationId xmlns:a16="http://schemas.microsoft.com/office/drawing/2014/main" id="{4ECC6519-2C22-4984-A1FA-D241ADFF9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3857625"/>
              <a:ext cx="1071563" cy="582612"/>
            </a:xfrm>
            <a:custGeom>
              <a:avLst/>
              <a:gdLst>
                <a:gd name="T0" fmla="*/ 16 w 675"/>
                <a:gd name="T1" fmla="*/ 38 h 367"/>
                <a:gd name="T2" fmla="*/ 16 w 675"/>
                <a:gd name="T3" fmla="*/ 331 h 367"/>
                <a:gd name="T4" fmla="*/ 0 w 675"/>
                <a:gd name="T5" fmla="*/ 331 h 367"/>
                <a:gd name="T6" fmla="*/ 0 w 675"/>
                <a:gd name="T7" fmla="*/ 367 h 367"/>
                <a:gd name="T8" fmla="*/ 579 w 675"/>
                <a:gd name="T9" fmla="*/ 367 h 367"/>
                <a:gd name="T10" fmla="*/ 579 w 675"/>
                <a:gd name="T11" fmla="*/ 367 h 367"/>
                <a:gd name="T12" fmla="*/ 599 w 675"/>
                <a:gd name="T13" fmla="*/ 367 h 367"/>
                <a:gd name="T14" fmla="*/ 617 w 675"/>
                <a:gd name="T15" fmla="*/ 361 h 367"/>
                <a:gd name="T16" fmla="*/ 633 w 675"/>
                <a:gd name="T17" fmla="*/ 351 h 367"/>
                <a:gd name="T18" fmla="*/ 647 w 675"/>
                <a:gd name="T19" fmla="*/ 339 h 367"/>
                <a:gd name="T20" fmla="*/ 659 w 675"/>
                <a:gd name="T21" fmla="*/ 325 h 367"/>
                <a:gd name="T22" fmla="*/ 667 w 675"/>
                <a:gd name="T23" fmla="*/ 309 h 367"/>
                <a:gd name="T24" fmla="*/ 673 w 675"/>
                <a:gd name="T25" fmla="*/ 291 h 367"/>
                <a:gd name="T26" fmla="*/ 675 w 675"/>
                <a:gd name="T27" fmla="*/ 271 h 367"/>
                <a:gd name="T28" fmla="*/ 675 w 675"/>
                <a:gd name="T29" fmla="*/ 97 h 367"/>
                <a:gd name="T30" fmla="*/ 675 w 675"/>
                <a:gd name="T31" fmla="*/ 97 h 367"/>
                <a:gd name="T32" fmla="*/ 673 w 675"/>
                <a:gd name="T33" fmla="*/ 78 h 367"/>
                <a:gd name="T34" fmla="*/ 667 w 675"/>
                <a:gd name="T35" fmla="*/ 60 h 367"/>
                <a:gd name="T36" fmla="*/ 659 w 675"/>
                <a:gd name="T37" fmla="*/ 44 h 367"/>
                <a:gd name="T38" fmla="*/ 647 w 675"/>
                <a:gd name="T39" fmla="*/ 30 h 367"/>
                <a:gd name="T40" fmla="*/ 633 w 675"/>
                <a:gd name="T41" fmla="*/ 18 h 367"/>
                <a:gd name="T42" fmla="*/ 617 w 675"/>
                <a:gd name="T43" fmla="*/ 8 h 367"/>
                <a:gd name="T44" fmla="*/ 599 w 675"/>
                <a:gd name="T45" fmla="*/ 2 h 367"/>
                <a:gd name="T46" fmla="*/ 579 w 675"/>
                <a:gd name="T47" fmla="*/ 0 h 367"/>
                <a:gd name="T48" fmla="*/ 0 w 675"/>
                <a:gd name="T49" fmla="*/ 0 h 367"/>
                <a:gd name="T50" fmla="*/ 0 w 675"/>
                <a:gd name="T51" fmla="*/ 38 h 367"/>
                <a:gd name="T52" fmla="*/ 16 w 675"/>
                <a:gd name="T53" fmla="*/ 3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5" h="367">
                  <a:moveTo>
                    <a:pt x="16" y="38"/>
                  </a:moveTo>
                  <a:lnTo>
                    <a:pt x="16" y="331"/>
                  </a:lnTo>
                  <a:lnTo>
                    <a:pt x="0" y="331"/>
                  </a:lnTo>
                  <a:lnTo>
                    <a:pt x="0" y="367"/>
                  </a:lnTo>
                  <a:lnTo>
                    <a:pt x="579" y="367"/>
                  </a:lnTo>
                  <a:lnTo>
                    <a:pt x="579" y="367"/>
                  </a:lnTo>
                  <a:lnTo>
                    <a:pt x="599" y="367"/>
                  </a:lnTo>
                  <a:lnTo>
                    <a:pt x="617" y="361"/>
                  </a:lnTo>
                  <a:lnTo>
                    <a:pt x="633" y="351"/>
                  </a:lnTo>
                  <a:lnTo>
                    <a:pt x="647" y="339"/>
                  </a:lnTo>
                  <a:lnTo>
                    <a:pt x="659" y="325"/>
                  </a:lnTo>
                  <a:lnTo>
                    <a:pt x="667" y="309"/>
                  </a:lnTo>
                  <a:lnTo>
                    <a:pt x="673" y="291"/>
                  </a:lnTo>
                  <a:lnTo>
                    <a:pt x="675" y="271"/>
                  </a:lnTo>
                  <a:lnTo>
                    <a:pt x="675" y="97"/>
                  </a:lnTo>
                  <a:lnTo>
                    <a:pt x="675" y="97"/>
                  </a:lnTo>
                  <a:lnTo>
                    <a:pt x="673" y="78"/>
                  </a:lnTo>
                  <a:lnTo>
                    <a:pt x="667" y="60"/>
                  </a:lnTo>
                  <a:lnTo>
                    <a:pt x="659" y="44"/>
                  </a:lnTo>
                  <a:lnTo>
                    <a:pt x="647" y="30"/>
                  </a:lnTo>
                  <a:lnTo>
                    <a:pt x="633" y="18"/>
                  </a:lnTo>
                  <a:lnTo>
                    <a:pt x="617" y="8"/>
                  </a:lnTo>
                  <a:lnTo>
                    <a:pt x="599" y="2"/>
                  </a:lnTo>
                  <a:lnTo>
                    <a:pt x="579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16" y="38"/>
                  </a:lnTo>
                  <a:close/>
                </a:path>
              </a:pathLst>
            </a:custGeom>
            <a:solidFill>
              <a:srgbClr val="FF9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7495DFAA-02E0-479E-8533-CED6BEE2E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0" y="3917950"/>
              <a:ext cx="963613" cy="465137"/>
            </a:xfrm>
            <a:custGeom>
              <a:avLst/>
              <a:gdLst>
                <a:gd name="T0" fmla="*/ 0 w 607"/>
                <a:gd name="T1" fmla="*/ 293 h 293"/>
                <a:gd name="T2" fmla="*/ 497 w 607"/>
                <a:gd name="T3" fmla="*/ 293 h 293"/>
                <a:gd name="T4" fmla="*/ 497 w 607"/>
                <a:gd name="T5" fmla="*/ 293 h 293"/>
                <a:gd name="T6" fmla="*/ 519 w 607"/>
                <a:gd name="T7" fmla="*/ 289 h 293"/>
                <a:gd name="T8" fmla="*/ 539 w 607"/>
                <a:gd name="T9" fmla="*/ 283 h 293"/>
                <a:gd name="T10" fmla="*/ 559 w 607"/>
                <a:gd name="T11" fmla="*/ 273 h 293"/>
                <a:gd name="T12" fmla="*/ 575 w 607"/>
                <a:gd name="T13" fmla="*/ 259 h 293"/>
                <a:gd name="T14" fmla="*/ 587 w 607"/>
                <a:gd name="T15" fmla="*/ 243 h 293"/>
                <a:gd name="T16" fmla="*/ 599 w 607"/>
                <a:gd name="T17" fmla="*/ 225 h 293"/>
                <a:gd name="T18" fmla="*/ 605 w 607"/>
                <a:gd name="T19" fmla="*/ 205 h 293"/>
                <a:gd name="T20" fmla="*/ 607 w 607"/>
                <a:gd name="T21" fmla="*/ 181 h 293"/>
                <a:gd name="T22" fmla="*/ 607 w 607"/>
                <a:gd name="T23" fmla="*/ 111 h 293"/>
                <a:gd name="T24" fmla="*/ 607 w 607"/>
                <a:gd name="T25" fmla="*/ 111 h 293"/>
                <a:gd name="T26" fmla="*/ 605 w 607"/>
                <a:gd name="T27" fmla="*/ 87 h 293"/>
                <a:gd name="T28" fmla="*/ 599 w 607"/>
                <a:gd name="T29" fmla="*/ 67 h 293"/>
                <a:gd name="T30" fmla="*/ 587 w 607"/>
                <a:gd name="T31" fmla="*/ 49 h 293"/>
                <a:gd name="T32" fmla="*/ 575 w 607"/>
                <a:gd name="T33" fmla="*/ 34 h 293"/>
                <a:gd name="T34" fmla="*/ 559 w 607"/>
                <a:gd name="T35" fmla="*/ 20 h 293"/>
                <a:gd name="T36" fmla="*/ 539 w 607"/>
                <a:gd name="T37" fmla="*/ 10 h 293"/>
                <a:gd name="T38" fmla="*/ 519 w 607"/>
                <a:gd name="T39" fmla="*/ 4 h 293"/>
                <a:gd name="T40" fmla="*/ 497 w 607"/>
                <a:gd name="T41" fmla="*/ 0 h 293"/>
                <a:gd name="T42" fmla="*/ 0 w 607"/>
                <a:gd name="T43" fmla="*/ 0 h 293"/>
                <a:gd name="T44" fmla="*/ 0 w 607"/>
                <a:gd name="T45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293">
                  <a:moveTo>
                    <a:pt x="0" y="293"/>
                  </a:moveTo>
                  <a:lnTo>
                    <a:pt x="497" y="293"/>
                  </a:lnTo>
                  <a:lnTo>
                    <a:pt x="497" y="293"/>
                  </a:lnTo>
                  <a:lnTo>
                    <a:pt x="519" y="289"/>
                  </a:lnTo>
                  <a:lnTo>
                    <a:pt x="539" y="283"/>
                  </a:lnTo>
                  <a:lnTo>
                    <a:pt x="559" y="273"/>
                  </a:lnTo>
                  <a:lnTo>
                    <a:pt x="575" y="259"/>
                  </a:lnTo>
                  <a:lnTo>
                    <a:pt x="587" y="243"/>
                  </a:lnTo>
                  <a:lnTo>
                    <a:pt x="599" y="225"/>
                  </a:lnTo>
                  <a:lnTo>
                    <a:pt x="605" y="205"/>
                  </a:lnTo>
                  <a:lnTo>
                    <a:pt x="607" y="181"/>
                  </a:lnTo>
                  <a:lnTo>
                    <a:pt x="607" y="111"/>
                  </a:lnTo>
                  <a:lnTo>
                    <a:pt x="607" y="111"/>
                  </a:lnTo>
                  <a:lnTo>
                    <a:pt x="605" y="87"/>
                  </a:lnTo>
                  <a:lnTo>
                    <a:pt x="599" y="67"/>
                  </a:lnTo>
                  <a:lnTo>
                    <a:pt x="587" y="49"/>
                  </a:lnTo>
                  <a:lnTo>
                    <a:pt x="575" y="34"/>
                  </a:lnTo>
                  <a:lnTo>
                    <a:pt x="559" y="20"/>
                  </a:lnTo>
                  <a:lnTo>
                    <a:pt x="539" y="10"/>
                  </a:lnTo>
                  <a:lnTo>
                    <a:pt x="519" y="4"/>
                  </a:lnTo>
                  <a:lnTo>
                    <a:pt x="497" y="0"/>
                  </a:lnTo>
                  <a:lnTo>
                    <a:pt x="0" y="0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95" name="Picture 71">
              <a:extLst>
                <a:ext uri="{FF2B5EF4-FFF2-40B4-BE49-F238E27FC236}">
                  <a16:creationId xmlns:a16="http://schemas.microsoft.com/office/drawing/2014/main" id="{8BEF8AD2-A12F-4969-9BE3-9BC771864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175" y="3260725"/>
              <a:ext cx="155098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" name="Freeform 72">
              <a:extLst>
                <a:ext uri="{FF2B5EF4-FFF2-40B4-BE49-F238E27FC236}">
                  <a16:creationId xmlns:a16="http://schemas.microsoft.com/office/drawing/2014/main" id="{1C35E819-64C3-4377-BA77-E7B081DC3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3273425"/>
              <a:ext cx="1138238" cy="584200"/>
            </a:xfrm>
            <a:custGeom>
              <a:avLst/>
              <a:gdLst>
                <a:gd name="T0" fmla="*/ 701 w 717"/>
                <a:gd name="T1" fmla="*/ 38 h 368"/>
                <a:gd name="T2" fmla="*/ 701 w 717"/>
                <a:gd name="T3" fmla="*/ 332 h 368"/>
                <a:gd name="T4" fmla="*/ 717 w 717"/>
                <a:gd name="T5" fmla="*/ 332 h 368"/>
                <a:gd name="T6" fmla="*/ 717 w 717"/>
                <a:gd name="T7" fmla="*/ 368 h 368"/>
                <a:gd name="T8" fmla="*/ 102 w 717"/>
                <a:gd name="T9" fmla="*/ 368 h 368"/>
                <a:gd name="T10" fmla="*/ 102 w 717"/>
                <a:gd name="T11" fmla="*/ 368 h 368"/>
                <a:gd name="T12" fmla="*/ 82 w 717"/>
                <a:gd name="T13" fmla="*/ 366 h 368"/>
                <a:gd name="T14" fmla="*/ 64 w 717"/>
                <a:gd name="T15" fmla="*/ 360 h 368"/>
                <a:gd name="T16" fmla="*/ 46 w 717"/>
                <a:gd name="T17" fmla="*/ 352 h 368"/>
                <a:gd name="T18" fmla="*/ 30 w 717"/>
                <a:gd name="T19" fmla="*/ 340 h 368"/>
                <a:gd name="T20" fmla="*/ 18 w 717"/>
                <a:gd name="T21" fmla="*/ 324 h 368"/>
                <a:gd name="T22" fmla="*/ 8 w 717"/>
                <a:gd name="T23" fmla="*/ 306 h 368"/>
                <a:gd name="T24" fmla="*/ 2 w 717"/>
                <a:gd name="T25" fmla="*/ 288 h 368"/>
                <a:gd name="T26" fmla="*/ 0 w 717"/>
                <a:gd name="T27" fmla="*/ 268 h 368"/>
                <a:gd name="T28" fmla="*/ 0 w 717"/>
                <a:gd name="T29" fmla="*/ 102 h 368"/>
                <a:gd name="T30" fmla="*/ 0 w 717"/>
                <a:gd name="T31" fmla="*/ 102 h 368"/>
                <a:gd name="T32" fmla="*/ 2 w 717"/>
                <a:gd name="T33" fmla="*/ 82 h 368"/>
                <a:gd name="T34" fmla="*/ 8 w 717"/>
                <a:gd name="T35" fmla="*/ 64 h 368"/>
                <a:gd name="T36" fmla="*/ 18 w 717"/>
                <a:gd name="T37" fmla="*/ 46 h 368"/>
                <a:gd name="T38" fmla="*/ 30 w 717"/>
                <a:gd name="T39" fmla="*/ 30 h 368"/>
                <a:gd name="T40" fmla="*/ 46 w 717"/>
                <a:gd name="T41" fmla="*/ 18 h 368"/>
                <a:gd name="T42" fmla="*/ 64 w 717"/>
                <a:gd name="T43" fmla="*/ 8 h 368"/>
                <a:gd name="T44" fmla="*/ 82 w 717"/>
                <a:gd name="T45" fmla="*/ 2 h 368"/>
                <a:gd name="T46" fmla="*/ 102 w 717"/>
                <a:gd name="T47" fmla="*/ 0 h 368"/>
                <a:gd name="T48" fmla="*/ 717 w 717"/>
                <a:gd name="T49" fmla="*/ 0 h 368"/>
                <a:gd name="T50" fmla="*/ 717 w 717"/>
                <a:gd name="T51" fmla="*/ 38 h 368"/>
                <a:gd name="T52" fmla="*/ 701 w 717"/>
                <a:gd name="T53" fmla="*/ 3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7" h="368">
                  <a:moveTo>
                    <a:pt x="701" y="38"/>
                  </a:moveTo>
                  <a:lnTo>
                    <a:pt x="701" y="332"/>
                  </a:lnTo>
                  <a:lnTo>
                    <a:pt x="717" y="332"/>
                  </a:lnTo>
                  <a:lnTo>
                    <a:pt x="717" y="368"/>
                  </a:lnTo>
                  <a:lnTo>
                    <a:pt x="102" y="368"/>
                  </a:lnTo>
                  <a:lnTo>
                    <a:pt x="102" y="368"/>
                  </a:lnTo>
                  <a:lnTo>
                    <a:pt x="82" y="366"/>
                  </a:lnTo>
                  <a:lnTo>
                    <a:pt x="64" y="360"/>
                  </a:lnTo>
                  <a:lnTo>
                    <a:pt x="46" y="352"/>
                  </a:lnTo>
                  <a:lnTo>
                    <a:pt x="30" y="340"/>
                  </a:lnTo>
                  <a:lnTo>
                    <a:pt x="18" y="324"/>
                  </a:lnTo>
                  <a:lnTo>
                    <a:pt x="8" y="306"/>
                  </a:lnTo>
                  <a:lnTo>
                    <a:pt x="2" y="288"/>
                  </a:lnTo>
                  <a:lnTo>
                    <a:pt x="0" y="268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82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2" y="0"/>
                  </a:lnTo>
                  <a:lnTo>
                    <a:pt x="717" y="0"/>
                  </a:lnTo>
                  <a:lnTo>
                    <a:pt x="717" y="38"/>
                  </a:lnTo>
                  <a:lnTo>
                    <a:pt x="701" y="38"/>
                  </a:lnTo>
                  <a:close/>
                </a:path>
              </a:pathLst>
            </a:custGeom>
            <a:solidFill>
              <a:srgbClr val="528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5" name="Freeform 73">
              <a:extLst>
                <a:ext uri="{FF2B5EF4-FFF2-40B4-BE49-F238E27FC236}">
                  <a16:creationId xmlns:a16="http://schemas.microsoft.com/office/drawing/2014/main" id="{3BE41718-8A3A-47D7-BC40-4AFFB118A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13" y="3333750"/>
              <a:ext cx="1027113" cy="466725"/>
            </a:xfrm>
            <a:custGeom>
              <a:avLst/>
              <a:gdLst>
                <a:gd name="T0" fmla="*/ 647 w 647"/>
                <a:gd name="T1" fmla="*/ 294 h 294"/>
                <a:gd name="T2" fmla="*/ 110 w 647"/>
                <a:gd name="T3" fmla="*/ 294 h 294"/>
                <a:gd name="T4" fmla="*/ 110 w 647"/>
                <a:gd name="T5" fmla="*/ 294 h 294"/>
                <a:gd name="T6" fmla="*/ 88 w 647"/>
                <a:gd name="T7" fmla="*/ 290 h 294"/>
                <a:gd name="T8" fmla="*/ 68 w 647"/>
                <a:gd name="T9" fmla="*/ 284 h 294"/>
                <a:gd name="T10" fmla="*/ 48 w 647"/>
                <a:gd name="T11" fmla="*/ 274 h 294"/>
                <a:gd name="T12" fmla="*/ 32 w 647"/>
                <a:gd name="T13" fmla="*/ 260 h 294"/>
                <a:gd name="T14" fmla="*/ 20 w 647"/>
                <a:gd name="T15" fmla="*/ 244 h 294"/>
                <a:gd name="T16" fmla="*/ 10 w 647"/>
                <a:gd name="T17" fmla="*/ 226 h 294"/>
                <a:gd name="T18" fmla="*/ 2 w 647"/>
                <a:gd name="T19" fmla="*/ 204 h 294"/>
                <a:gd name="T20" fmla="*/ 0 w 647"/>
                <a:gd name="T21" fmla="*/ 182 h 294"/>
                <a:gd name="T22" fmla="*/ 0 w 647"/>
                <a:gd name="T23" fmla="*/ 112 h 294"/>
                <a:gd name="T24" fmla="*/ 0 w 647"/>
                <a:gd name="T25" fmla="*/ 112 h 294"/>
                <a:gd name="T26" fmla="*/ 2 w 647"/>
                <a:gd name="T27" fmla="*/ 88 h 294"/>
                <a:gd name="T28" fmla="*/ 10 w 647"/>
                <a:gd name="T29" fmla="*/ 68 h 294"/>
                <a:gd name="T30" fmla="*/ 20 w 647"/>
                <a:gd name="T31" fmla="*/ 50 h 294"/>
                <a:gd name="T32" fmla="*/ 32 w 647"/>
                <a:gd name="T33" fmla="*/ 34 h 294"/>
                <a:gd name="T34" fmla="*/ 48 w 647"/>
                <a:gd name="T35" fmla="*/ 20 h 294"/>
                <a:gd name="T36" fmla="*/ 68 w 647"/>
                <a:gd name="T37" fmla="*/ 10 h 294"/>
                <a:gd name="T38" fmla="*/ 88 w 647"/>
                <a:gd name="T39" fmla="*/ 4 h 294"/>
                <a:gd name="T40" fmla="*/ 110 w 647"/>
                <a:gd name="T41" fmla="*/ 0 h 294"/>
                <a:gd name="T42" fmla="*/ 647 w 647"/>
                <a:gd name="T43" fmla="*/ 0 h 294"/>
                <a:gd name="T44" fmla="*/ 647 w 647"/>
                <a:gd name="T4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7" h="294">
                  <a:moveTo>
                    <a:pt x="647" y="294"/>
                  </a:moveTo>
                  <a:lnTo>
                    <a:pt x="110" y="294"/>
                  </a:lnTo>
                  <a:lnTo>
                    <a:pt x="110" y="294"/>
                  </a:lnTo>
                  <a:lnTo>
                    <a:pt x="88" y="290"/>
                  </a:lnTo>
                  <a:lnTo>
                    <a:pt x="68" y="284"/>
                  </a:lnTo>
                  <a:lnTo>
                    <a:pt x="48" y="274"/>
                  </a:lnTo>
                  <a:lnTo>
                    <a:pt x="32" y="260"/>
                  </a:lnTo>
                  <a:lnTo>
                    <a:pt x="20" y="244"/>
                  </a:lnTo>
                  <a:lnTo>
                    <a:pt x="10" y="226"/>
                  </a:lnTo>
                  <a:lnTo>
                    <a:pt x="2" y="204"/>
                  </a:lnTo>
                  <a:lnTo>
                    <a:pt x="0" y="18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88"/>
                  </a:lnTo>
                  <a:lnTo>
                    <a:pt x="10" y="68"/>
                  </a:lnTo>
                  <a:lnTo>
                    <a:pt x="20" y="50"/>
                  </a:lnTo>
                  <a:lnTo>
                    <a:pt x="32" y="34"/>
                  </a:lnTo>
                  <a:lnTo>
                    <a:pt x="48" y="20"/>
                  </a:lnTo>
                  <a:lnTo>
                    <a:pt x="68" y="10"/>
                  </a:lnTo>
                  <a:lnTo>
                    <a:pt x="88" y="4"/>
                  </a:lnTo>
                  <a:lnTo>
                    <a:pt x="110" y="0"/>
                  </a:lnTo>
                  <a:lnTo>
                    <a:pt x="647" y="0"/>
                  </a:lnTo>
                  <a:lnTo>
                    <a:pt x="647" y="294"/>
                  </a:lnTo>
                  <a:close/>
                </a:path>
              </a:pathLst>
            </a:custGeom>
            <a:solidFill>
              <a:srgbClr val="F8E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6" name="Rectangle 74">
              <a:extLst>
                <a:ext uri="{FF2B5EF4-FFF2-40B4-BE49-F238E27FC236}">
                  <a16:creationId xmlns:a16="http://schemas.microsoft.com/office/drawing/2014/main" id="{4E2BCB6A-D718-4D4F-9230-A32028282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7188" y="5030788"/>
              <a:ext cx="439738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8" name="Rectangle 75">
              <a:extLst>
                <a:ext uri="{FF2B5EF4-FFF2-40B4-BE49-F238E27FC236}">
                  <a16:creationId xmlns:a16="http://schemas.microsoft.com/office/drawing/2014/main" id="{C96FF5D5-F760-40B7-A672-5BFEF5C44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0813" y="5065713"/>
              <a:ext cx="469900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9" name="Rectangle 76">
              <a:extLst>
                <a:ext uri="{FF2B5EF4-FFF2-40B4-BE49-F238E27FC236}">
                  <a16:creationId xmlns:a16="http://schemas.microsoft.com/office/drawing/2014/main" id="{26513E7A-B3C4-457F-9659-0CFEF4BE0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8788" y="4751388"/>
              <a:ext cx="436563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0" name="Rectangle 77">
              <a:extLst>
                <a:ext uri="{FF2B5EF4-FFF2-40B4-BE49-F238E27FC236}">
                  <a16:creationId xmlns:a16="http://schemas.microsoft.com/office/drawing/2014/main" id="{7BE1CB4B-D8C3-4E30-959D-DF6ECA15A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4663" y="4716463"/>
              <a:ext cx="261938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1" name="Rectangle 78">
              <a:extLst>
                <a:ext uri="{FF2B5EF4-FFF2-40B4-BE49-F238E27FC236}">
                  <a16:creationId xmlns:a16="http://schemas.microsoft.com/office/drawing/2014/main" id="{6ADD2ED2-0C7B-4491-88CF-7F25397E0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6863" y="4786313"/>
              <a:ext cx="500063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2" name="Rectangle 79">
              <a:extLst>
                <a:ext uri="{FF2B5EF4-FFF2-40B4-BE49-F238E27FC236}">
                  <a16:creationId xmlns:a16="http://schemas.microsoft.com/office/drawing/2014/main" id="{F73101F0-8C65-4EE0-B1E4-6C429A0E6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488" y="4246563"/>
              <a:ext cx="438150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3" name="Rectangle 80">
              <a:extLst>
                <a:ext uri="{FF2B5EF4-FFF2-40B4-BE49-F238E27FC236}">
                  <a16:creationId xmlns:a16="http://schemas.microsoft.com/office/drawing/2014/main" id="{BE6B2547-FB4D-4E4A-82D3-285C2D897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363" y="4211638"/>
              <a:ext cx="263525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4" name="Rectangle 81">
              <a:extLst>
                <a:ext uri="{FF2B5EF4-FFF2-40B4-BE49-F238E27FC236}">
                  <a16:creationId xmlns:a16="http://schemas.microsoft.com/office/drawing/2014/main" id="{18E62724-AAE0-4661-9C6D-C5507CD67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7938" y="3702050"/>
              <a:ext cx="441325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5" name="Rectangle 82">
              <a:extLst>
                <a:ext uri="{FF2B5EF4-FFF2-40B4-BE49-F238E27FC236}">
                  <a16:creationId xmlns:a16="http://schemas.microsoft.com/office/drawing/2014/main" id="{D617181B-7A2C-434D-8F24-F6AD7532F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0338" y="3632200"/>
              <a:ext cx="438150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6" name="Rectangle 83">
              <a:extLst>
                <a:ext uri="{FF2B5EF4-FFF2-40B4-BE49-F238E27FC236}">
                  <a16:creationId xmlns:a16="http://schemas.microsoft.com/office/drawing/2014/main" id="{72B30CC1-02FF-41C5-A7A6-ADCAE5D7A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6838" y="3667125"/>
              <a:ext cx="263525" cy="12700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7" name="Rectangle 84">
              <a:extLst>
                <a:ext uri="{FF2B5EF4-FFF2-40B4-BE49-F238E27FC236}">
                  <a16:creationId xmlns:a16="http://schemas.microsoft.com/office/drawing/2014/main" id="{24408FC8-B7A1-452E-8EE9-726B89D03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3998913"/>
              <a:ext cx="498475" cy="9525"/>
            </a:xfrm>
            <a:prstGeom prst="rect">
              <a:avLst/>
            </a:prstGeom>
            <a:solidFill>
              <a:srgbClr val="DCC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8" name="Freeform 85">
              <a:extLst>
                <a:ext uri="{FF2B5EF4-FFF2-40B4-BE49-F238E27FC236}">
                  <a16:creationId xmlns:a16="http://schemas.microsoft.com/office/drawing/2014/main" id="{2758475A-165E-4E4A-9A90-BD540EFA3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3771900"/>
              <a:ext cx="125413" cy="174625"/>
            </a:xfrm>
            <a:custGeom>
              <a:avLst/>
              <a:gdLst>
                <a:gd name="T0" fmla="*/ 18 w 79"/>
                <a:gd name="T1" fmla="*/ 100 h 110"/>
                <a:gd name="T2" fmla="*/ 18 w 79"/>
                <a:gd name="T3" fmla="*/ 100 h 110"/>
                <a:gd name="T4" fmla="*/ 0 w 79"/>
                <a:gd name="T5" fmla="*/ 70 h 110"/>
                <a:gd name="T6" fmla="*/ 0 w 79"/>
                <a:gd name="T7" fmla="*/ 70 h 110"/>
                <a:gd name="T8" fmla="*/ 0 w 79"/>
                <a:gd name="T9" fmla="*/ 64 h 110"/>
                <a:gd name="T10" fmla="*/ 0 w 79"/>
                <a:gd name="T11" fmla="*/ 58 h 110"/>
                <a:gd name="T12" fmla="*/ 2 w 79"/>
                <a:gd name="T13" fmla="*/ 36 h 110"/>
                <a:gd name="T14" fmla="*/ 2 w 79"/>
                <a:gd name="T15" fmla="*/ 36 h 110"/>
                <a:gd name="T16" fmla="*/ 6 w 79"/>
                <a:gd name="T17" fmla="*/ 26 h 110"/>
                <a:gd name="T18" fmla="*/ 10 w 79"/>
                <a:gd name="T19" fmla="*/ 14 h 110"/>
                <a:gd name="T20" fmla="*/ 16 w 79"/>
                <a:gd name="T21" fmla="*/ 6 h 110"/>
                <a:gd name="T22" fmla="*/ 18 w 79"/>
                <a:gd name="T23" fmla="*/ 2 h 110"/>
                <a:gd name="T24" fmla="*/ 18 w 79"/>
                <a:gd name="T25" fmla="*/ 2 h 110"/>
                <a:gd name="T26" fmla="*/ 22 w 79"/>
                <a:gd name="T27" fmla="*/ 0 h 110"/>
                <a:gd name="T28" fmla="*/ 30 w 79"/>
                <a:gd name="T29" fmla="*/ 0 h 110"/>
                <a:gd name="T30" fmla="*/ 30 w 79"/>
                <a:gd name="T31" fmla="*/ 0 h 110"/>
                <a:gd name="T32" fmla="*/ 38 w 79"/>
                <a:gd name="T33" fmla="*/ 4 h 110"/>
                <a:gd name="T34" fmla="*/ 40 w 79"/>
                <a:gd name="T35" fmla="*/ 6 h 110"/>
                <a:gd name="T36" fmla="*/ 40 w 79"/>
                <a:gd name="T37" fmla="*/ 6 h 110"/>
                <a:gd name="T38" fmla="*/ 46 w 79"/>
                <a:gd name="T39" fmla="*/ 6 h 110"/>
                <a:gd name="T40" fmla="*/ 50 w 79"/>
                <a:gd name="T41" fmla="*/ 8 h 110"/>
                <a:gd name="T42" fmla="*/ 55 w 79"/>
                <a:gd name="T43" fmla="*/ 10 h 110"/>
                <a:gd name="T44" fmla="*/ 55 w 79"/>
                <a:gd name="T45" fmla="*/ 10 h 110"/>
                <a:gd name="T46" fmla="*/ 59 w 79"/>
                <a:gd name="T47" fmla="*/ 10 h 110"/>
                <a:gd name="T48" fmla="*/ 63 w 79"/>
                <a:gd name="T49" fmla="*/ 12 h 110"/>
                <a:gd name="T50" fmla="*/ 67 w 79"/>
                <a:gd name="T51" fmla="*/ 18 h 110"/>
                <a:gd name="T52" fmla="*/ 67 w 79"/>
                <a:gd name="T53" fmla="*/ 18 h 110"/>
                <a:gd name="T54" fmla="*/ 73 w 79"/>
                <a:gd name="T55" fmla="*/ 18 h 110"/>
                <a:gd name="T56" fmla="*/ 77 w 79"/>
                <a:gd name="T57" fmla="*/ 20 h 110"/>
                <a:gd name="T58" fmla="*/ 79 w 79"/>
                <a:gd name="T59" fmla="*/ 22 h 110"/>
                <a:gd name="T60" fmla="*/ 79 w 79"/>
                <a:gd name="T61" fmla="*/ 22 h 110"/>
                <a:gd name="T62" fmla="*/ 79 w 79"/>
                <a:gd name="T63" fmla="*/ 30 h 110"/>
                <a:gd name="T64" fmla="*/ 79 w 79"/>
                <a:gd name="T65" fmla="*/ 40 h 110"/>
                <a:gd name="T66" fmla="*/ 79 w 79"/>
                <a:gd name="T67" fmla="*/ 40 h 110"/>
                <a:gd name="T68" fmla="*/ 79 w 79"/>
                <a:gd name="T69" fmla="*/ 50 h 110"/>
                <a:gd name="T70" fmla="*/ 75 w 79"/>
                <a:gd name="T71" fmla="*/ 66 h 110"/>
                <a:gd name="T72" fmla="*/ 63 w 79"/>
                <a:gd name="T73" fmla="*/ 106 h 110"/>
                <a:gd name="T74" fmla="*/ 63 w 79"/>
                <a:gd name="T75" fmla="*/ 106 h 110"/>
                <a:gd name="T76" fmla="*/ 61 w 79"/>
                <a:gd name="T77" fmla="*/ 108 h 110"/>
                <a:gd name="T78" fmla="*/ 53 w 79"/>
                <a:gd name="T79" fmla="*/ 110 h 110"/>
                <a:gd name="T80" fmla="*/ 48 w 79"/>
                <a:gd name="T81" fmla="*/ 110 h 110"/>
                <a:gd name="T82" fmla="*/ 40 w 79"/>
                <a:gd name="T83" fmla="*/ 110 h 110"/>
                <a:gd name="T84" fmla="*/ 30 w 79"/>
                <a:gd name="T85" fmla="*/ 106 h 110"/>
                <a:gd name="T86" fmla="*/ 18 w 79"/>
                <a:gd name="T87" fmla="*/ 100 h 110"/>
                <a:gd name="T88" fmla="*/ 18 w 79"/>
                <a:gd name="T89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110">
                  <a:moveTo>
                    <a:pt x="18" y="100"/>
                  </a:moveTo>
                  <a:lnTo>
                    <a:pt x="18" y="10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6" y="26"/>
                  </a:lnTo>
                  <a:lnTo>
                    <a:pt x="10" y="14"/>
                  </a:lnTo>
                  <a:lnTo>
                    <a:pt x="16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6" y="6"/>
                  </a:lnTo>
                  <a:lnTo>
                    <a:pt x="50" y="8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9" y="10"/>
                  </a:lnTo>
                  <a:lnTo>
                    <a:pt x="63" y="12"/>
                  </a:lnTo>
                  <a:lnTo>
                    <a:pt x="67" y="18"/>
                  </a:lnTo>
                  <a:lnTo>
                    <a:pt x="67" y="18"/>
                  </a:lnTo>
                  <a:lnTo>
                    <a:pt x="73" y="18"/>
                  </a:lnTo>
                  <a:lnTo>
                    <a:pt x="77" y="20"/>
                  </a:lnTo>
                  <a:lnTo>
                    <a:pt x="79" y="22"/>
                  </a:lnTo>
                  <a:lnTo>
                    <a:pt x="79" y="22"/>
                  </a:lnTo>
                  <a:lnTo>
                    <a:pt x="79" y="30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9" y="50"/>
                  </a:lnTo>
                  <a:lnTo>
                    <a:pt x="75" y="66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61" y="108"/>
                  </a:lnTo>
                  <a:lnTo>
                    <a:pt x="53" y="110"/>
                  </a:lnTo>
                  <a:lnTo>
                    <a:pt x="48" y="110"/>
                  </a:lnTo>
                  <a:lnTo>
                    <a:pt x="40" y="110"/>
                  </a:lnTo>
                  <a:lnTo>
                    <a:pt x="30" y="106"/>
                  </a:lnTo>
                  <a:lnTo>
                    <a:pt x="18" y="100"/>
                  </a:lnTo>
                  <a:lnTo>
                    <a:pt x="18" y="100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9" name="Freeform 86">
              <a:extLst>
                <a:ext uri="{FF2B5EF4-FFF2-40B4-BE49-F238E27FC236}">
                  <a16:creationId xmlns:a16="http://schemas.microsoft.com/office/drawing/2014/main" id="{74ACD0E9-8E87-476D-8A92-7D58C968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5" y="3854450"/>
              <a:ext cx="68263" cy="31750"/>
            </a:xfrm>
            <a:custGeom>
              <a:avLst/>
              <a:gdLst>
                <a:gd name="T0" fmla="*/ 0 w 43"/>
                <a:gd name="T1" fmla="*/ 6 h 20"/>
                <a:gd name="T2" fmla="*/ 0 w 43"/>
                <a:gd name="T3" fmla="*/ 6 h 20"/>
                <a:gd name="T4" fmla="*/ 6 w 43"/>
                <a:gd name="T5" fmla="*/ 12 h 20"/>
                <a:gd name="T6" fmla="*/ 14 w 43"/>
                <a:gd name="T7" fmla="*/ 20 h 20"/>
                <a:gd name="T8" fmla="*/ 14 w 43"/>
                <a:gd name="T9" fmla="*/ 20 h 20"/>
                <a:gd name="T10" fmla="*/ 16 w 43"/>
                <a:gd name="T11" fmla="*/ 20 h 20"/>
                <a:gd name="T12" fmla="*/ 19 w 43"/>
                <a:gd name="T13" fmla="*/ 20 h 20"/>
                <a:gd name="T14" fmla="*/ 29 w 43"/>
                <a:gd name="T15" fmla="*/ 14 h 20"/>
                <a:gd name="T16" fmla="*/ 43 w 43"/>
                <a:gd name="T17" fmla="*/ 4 h 20"/>
                <a:gd name="T18" fmla="*/ 43 w 43"/>
                <a:gd name="T19" fmla="*/ 4 h 20"/>
                <a:gd name="T20" fmla="*/ 39 w 43"/>
                <a:gd name="T21" fmla="*/ 2 h 20"/>
                <a:gd name="T22" fmla="*/ 25 w 43"/>
                <a:gd name="T23" fmla="*/ 0 h 20"/>
                <a:gd name="T24" fmla="*/ 18 w 43"/>
                <a:gd name="T25" fmla="*/ 0 h 20"/>
                <a:gd name="T26" fmla="*/ 12 w 43"/>
                <a:gd name="T27" fmla="*/ 0 h 20"/>
                <a:gd name="T28" fmla="*/ 4 w 43"/>
                <a:gd name="T29" fmla="*/ 2 h 20"/>
                <a:gd name="T30" fmla="*/ 0 w 43"/>
                <a:gd name="T31" fmla="*/ 6 h 20"/>
                <a:gd name="T32" fmla="*/ 0 w 43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20">
                  <a:moveTo>
                    <a:pt x="0" y="6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0"/>
                  </a:lnTo>
                  <a:lnTo>
                    <a:pt x="19" y="20"/>
                  </a:lnTo>
                  <a:lnTo>
                    <a:pt x="29" y="14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39" y="2"/>
                  </a:lnTo>
                  <a:lnTo>
                    <a:pt x="25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D8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0" name="Freeform 87">
              <a:extLst>
                <a:ext uri="{FF2B5EF4-FFF2-40B4-BE49-F238E27FC236}">
                  <a16:creationId xmlns:a16="http://schemas.microsoft.com/office/drawing/2014/main" id="{AA74028F-C348-4EB8-85E0-4E31D1DD9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0" y="3771900"/>
              <a:ext cx="103188" cy="101600"/>
            </a:xfrm>
            <a:custGeom>
              <a:avLst/>
              <a:gdLst>
                <a:gd name="T0" fmla="*/ 4 w 65"/>
                <a:gd name="T1" fmla="*/ 6 h 64"/>
                <a:gd name="T2" fmla="*/ 4 w 65"/>
                <a:gd name="T3" fmla="*/ 6 h 64"/>
                <a:gd name="T4" fmla="*/ 0 w 65"/>
                <a:gd name="T5" fmla="*/ 26 h 64"/>
                <a:gd name="T6" fmla="*/ 0 w 65"/>
                <a:gd name="T7" fmla="*/ 38 h 64"/>
                <a:gd name="T8" fmla="*/ 2 w 65"/>
                <a:gd name="T9" fmla="*/ 44 h 64"/>
                <a:gd name="T10" fmla="*/ 4 w 65"/>
                <a:gd name="T11" fmla="*/ 46 h 64"/>
                <a:gd name="T12" fmla="*/ 4 w 65"/>
                <a:gd name="T13" fmla="*/ 46 h 64"/>
                <a:gd name="T14" fmla="*/ 8 w 65"/>
                <a:gd name="T15" fmla="*/ 46 h 64"/>
                <a:gd name="T16" fmla="*/ 10 w 65"/>
                <a:gd name="T17" fmla="*/ 46 h 64"/>
                <a:gd name="T18" fmla="*/ 12 w 65"/>
                <a:gd name="T19" fmla="*/ 44 h 64"/>
                <a:gd name="T20" fmla="*/ 16 w 65"/>
                <a:gd name="T21" fmla="*/ 62 h 64"/>
                <a:gd name="T22" fmla="*/ 16 w 65"/>
                <a:gd name="T23" fmla="*/ 62 h 64"/>
                <a:gd name="T24" fmla="*/ 18 w 65"/>
                <a:gd name="T25" fmla="*/ 62 h 64"/>
                <a:gd name="T26" fmla="*/ 22 w 65"/>
                <a:gd name="T27" fmla="*/ 64 h 64"/>
                <a:gd name="T28" fmla="*/ 28 w 65"/>
                <a:gd name="T29" fmla="*/ 64 h 64"/>
                <a:gd name="T30" fmla="*/ 30 w 65"/>
                <a:gd name="T31" fmla="*/ 62 h 64"/>
                <a:gd name="T32" fmla="*/ 34 w 65"/>
                <a:gd name="T33" fmla="*/ 58 h 64"/>
                <a:gd name="T34" fmla="*/ 34 w 65"/>
                <a:gd name="T35" fmla="*/ 58 h 64"/>
                <a:gd name="T36" fmla="*/ 36 w 65"/>
                <a:gd name="T37" fmla="*/ 60 h 64"/>
                <a:gd name="T38" fmla="*/ 37 w 65"/>
                <a:gd name="T39" fmla="*/ 62 h 64"/>
                <a:gd name="T40" fmla="*/ 41 w 65"/>
                <a:gd name="T41" fmla="*/ 60 h 64"/>
                <a:gd name="T42" fmla="*/ 45 w 65"/>
                <a:gd name="T43" fmla="*/ 58 h 64"/>
                <a:gd name="T44" fmla="*/ 47 w 65"/>
                <a:gd name="T45" fmla="*/ 54 h 64"/>
                <a:gd name="T46" fmla="*/ 47 w 65"/>
                <a:gd name="T47" fmla="*/ 54 h 64"/>
                <a:gd name="T48" fmla="*/ 51 w 65"/>
                <a:gd name="T49" fmla="*/ 56 h 64"/>
                <a:gd name="T50" fmla="*/ 55 w 65"/>
                <a:gd name="T51" fmla="*/ 56 h 64"/>
                <a:gd name="T52" fmla="*/ 59 w 65"/>
                <a:gd name="T53" fmla="*/ 54 h 64"/>
                <a:gd name="T54" fmla="*/ 59 w 65"/>
                <a:gd name="T55" fmla="*/ 54 h 64"/>
                <a:gd name="T56" fmla="*/ 61 w 65"/>
                <a:gd name="T57" fmla="*/ 46 h 64"/>
                <a:gd name="T58" fmla="*/ 63 w 65"/>
                <a:gd name="T59" fmla="*/ 36 h 64"/>
                <a:gd name="T60" fmla="*/ 65 w 65"/>
                <a:gd name="T61" fmla="*/ 22 h 64"/>
                <a:gd name="T62" fmla="*/ 65 w 65"/>
                <a:gd name="T63" fmla="*/ 22 h 64"/>
                <a:gd name="T64" fmla="*/ 63 w 65"/>
                <a:gd name="T65" fmla="*/ 20 h 64"/>
                <a:gd name="T66" fmla="*/ 61 w 65"/>
                <a:gd name="T67" fmla="*/ 18 h 64"/>
                <a:gd name="T68" fmla="*/ 55 w 65"/>
                <a:gd name="T69" fmla="*/ 16 h 64"/>
                <a:gd name="T70" fmla="*/ 55 w 65"/>
                <a:gd name="T71" fmla="*/ 16 h 64"/>
                <a:gd name="T72" fmla="*/ 51 w 65"/>
                <a:gd name="T73" fmla="*/ 12 h 64"/>
                <a:gd name="T74" fmla="*/ 47 w 65"/>
                <a:gd name="T75" fmla="*/ 10 h 64"/>
                <a:gd name="T76" fmla="*/ 41 w 65"/>
                <a:gd name="T77" fmla="*/ 10 h 64"/>
                <a:gd name="T78" fmla="*/ 41 w 65"/>
                <a:gd name="T79" fmla="*/ 10 h 64"/>
                <a:gd name="T80" fmla="*/ 37 w 65"/>
                <a:gd name="T81" fmla="*/ 8 h 64"/>
                <a:gd name="T82" fmla="*/ 34 w 65"/>
                <a:gd name="T83" fmla="*/ 6 h 64"/>
                <a:gd name="T84" fmla="*/ 26 w 65"/>
                <a:gd name="T85" fmla="*/ 6 h 64"/>
                <a:gd name="T86" fmla="*/ 26 w 65"/>
                <a:gd name="T87" fmla="*/ 6 h 64"/>
                <a:gd name="T88" fmla="*/ 24 w 65"/>
                <a:gd name="T89" fmla="*/ 4 h 64"/>
                <a:gd name="T90" fmla="*/ 20 w 65"/>
                <a:gd name="T91" fmla="*/ 0 h 64"/>
                <a:gd name="T92" fmla="*/ 12 w 65"/>
                <a:gd name="T93" fmla="*/ 0 h 64"/>
                <a:gd name="T94" fmla="*/ 8 w 65"/>
                <a:gd name="T95" fmla="*/ 0 h 64"/>
                <a:gd name="T96" fmla="*/ 4 w 65"/>
                <a:gd name="T97" fmla="*/ 2 h 64"/>
                <a:gd name="T98" fmla="*/ 4 w 65"/>
                <a:gd name="T99" fmla="*/ 2 h 64"/>
                <a:gd name="T100" fmla="*/ 4 w 65"/>
                <a:gd name="T101" fmla="*/ 6 h 64"/>
                <a:gd name="T102" fmla="*/ 4 w 65"/>
                <a:gd name="T103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" h="64">
                  <a:moveTo>
                    <a:pt x="4" y="6"/>
                  </a:moveTo>
                  <a:lnTo>
                    <a:pt x="4" y="6"/>
                  </a:lnTo>
                  <a:lnTo>
                    <a:pt x="0" y="26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2" y="64"/>
                  </a:lnTo>
                  <a:lnTo>
                    <a:pt x="28" y="64"/>
                  </a:lnTo>
                  <a:lnTo>
                    <a:pt x="30" y="62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6" y="60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7" y="54"/>
                  </a:lnTo>
                  <a:lnTo>
                    <a:pt x="47" y="54"/>
                  </a:lnTo>
                  <a:lnTo>
                    <a:pt x="51" y="56"/>
                  </a:lnTo>
                  <a:lnTo>
                    <a:pt x="55" y="56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61" y="46"/>
                  </a:lnTo>
                  <a:lnTo>
                    <a:pt x="63" y="36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3" y="20"/>
                  </a:lnTo>
                  <a:lnTo>
                    <a:pt x="61" y="18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1" y="12"/>
                  </a:lnTo>
                  <a:lnTo>
                    <a:pt x="47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37" y="8"/>
                  </a:lnTo>
                  <a:lnTo>
                    <a:pt x="34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D99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1" name="Freeform 88">
              <a:extLst>
                <a:ext uri="{FF2B5EF4-FFF2-40B4-BE49-F238E27FC236}">
                  <a16:creationId xmlns:a16="http://schemas.microsoft.com/office/drawing/2014/main" id="{A1AEA51D-F9F9-4089-A1B2-497E7E2AC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3832225"/>
              <a:ext cx="66675" cy="73025"/>
            </a:xfrm>
            <a:custGeom>
              <a:avLst/>
              <a:gdLst>
                <a:gd name="T0" fmla="*/ 0 w 42"/>
                <a:gd name="T1" fmla="*/ 30 h 46"/>
                <a:gd name="T2" fmla="*/ 0 w 42"/>
                <a:gd name="T3" fmla="*/ 30 h 46"/>
                <a:gd name="T4" fmla="*/ 10 w 42"/>
                <a:gd name="T5" fmla="*/ 18 h 46"/>
                <a:gd name="T6" fmla="*/ 20 w 42"/>
                <a:gd name="T7" fmla="*/ 8 h 46"/>
                <a:gd name="T8" fmla="*/ 30 w 42"/>
                <a:gd name="T9" fmla="*/ 0 h 46"/>
                <a:gd name="T10" fmla="*/ 30 w 42"/>
                <a:gd name="T11" fmla="*/ 0 h 46"/>
                <a:gd name="T12" fmla="*/ 34 w 42"/>
                <a:gd name="T13" fmla="*/ 0 h 46"/>
                <a:gd name="T14" fmla="*/ 40 w 42"/>
                <a:gd name="T15" fmla="*/ 0 h 46"/>
                <a:gd name="T16" fmla="*/ 40 w 42"/>
                <a:gd name="T17" fmla="*/ 0 h 46"/>
                <a:gd name="T18" fmla="*/ 40 w 42"/>
                <a:gd name="T19" fmla="*/ 2 h 46"/>
                <a:gd name="T20" fmla="*/ 42 w 42"/>
                <a:gd name="T21" fmla="*/ 6 h 46"/>
                <a:gd name="T22" fmla="*/ 40 w 42"/>
                <a:gd name="T23" fmla="*/ 12 h 46"/>
                <a:gd name="T24" fmla="*/ 36 w 42"/>
                <a:gd name="T25" fmla="*/ 20 h 46"/>
                <a:gd name="T26" fmla="*/ 36 w 42"/>
                <a:gd name="T27" fmla="*/ 20 h 46"/>
                <a:gd name="T28" fmla="*/ 32 w 42"/>
                <a:gd name="T29" fmla="*/ 26 h 46"/>
                <a:gd name="T30" fmla="*/ 28 w 42"/>
                <a:gd name="T31" fmla="*/ 36 h 46"/>
                <a:gd name="T32" fmla="*/ 26 w 42"/>
                <a:gd name="T33" fmla="*/ 44 h 46"/>
                <a:gd name="T34" fmla="*/ 26 w 42"/>
                <a:gd name="T35" fmla="*/ 44 h 46"/>
                <a:gd name="T36" fmla="*/ 24 w 42"/>
                <a:gd name="T37" fmla="*/ 44 h 46"/>
                <a:gd name="T38" fmla="*/ 20 w 42"/>
                <a:gd name="T39" fmla="*/ 46 h 46"/>
                <a:gd name="T40" fmla="*/ 12 w 42"/>
                <a:gd name="T41" fmla="*/ 42 h 46"/>
                <a:gd name="T42" fmla="*/ 6 w 42"/>
                <a:gd name="T43" fmla="*/ 38 h 46"/>
                <a:gd name="T44" fmla="*/ 0 w 42"/>
                <a:gd name="T45" fmla="*/ 30 h 46"/>
                <a:gd name="T46" fmla="*/ 0 w 42"/>
                <a:gd name="T47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46">
                  <a:moveTo>
                    <a:pt x="0" y="30"/>
                  </a:moveTo>
                  <a:lnTo>
                    <a:pt x="0" y="30"/>
                  </a:lnTo>
                  <a:lnTo>
                    <a:pt x="10" y="18"/>
                  </a:lnTo>
                  <a:lnTo>
                    <a:pt x="2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2" y="6"/>
                  </a:lnTo>
                  <a:lnTo>
                    <a:pt x="40" y="12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2" y="26"/>
                  </a:lnTo>
                  <a:lnTo>
                    <a:pt x="28" y="36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4" y="44"/>
                  </a:lnTo>
                  <a:lnTo>
                    <a:pt x="20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2" name="Freeform 89">
              <a:extLst>
                <a:ext uri="{FF2B5EF4-FFF2-40B4-BE49-F238E27FC236}">
                  <a16:creationId xmlns:a16="http://schemas.microsoft.com/office/drawing/2014/main" id="{7230DD89-9639-43CD-BE1E-65681539C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806825"/>
              <a:ext cx="142875" cy="179387"/>
            </a:xfrm>
            <a:custGeom>
              <a:avLst/>
              <a:gdLst>
                <a:gd name="T0" fmla="*/ 80 w 90"/>
                <a:gd name="T1" fmla="*/ 98 h 113"/>
                <a:gd name="T2" fmla="*/ 80 w 90"/>
                <a:gd name="T3" fmla="*/ 98 h 113"/>
                <a:gd name="T4" fmla="*/ 90 w 90"/>
                <a:gd name="T5" fmla="*/ 62 h 113"/>
                <a:gd name="T6" fmla="*/ 90 w 90"/>
                <a:gd name="T7" fmla="*/ 62 h 113"/>
                <a:gd name="T8" fmla="*/ 90 w 90"/>
                <a:gd name="T9" fmla="*/ 58 h 113"/>
                <a:gd name="T10" fmla="*/ 88 w 90"/>
                <a:gd name="T11" fmla="*/ 50 h 113"/>
                <a:gd name="T12" fmla="*/ 80 w 90"/>
                <a:gd name="T13" fmla="*/ 32 h 113"/>
                <a:gd name="T14" fmla="*/ 80 w 90"/>
                <a:gd name="T15" fmla="*/ 32 h 113"/>
                <a:gd name="T16" fmla="*/ 74 w 90"/>
                <a:gd name="T17" fmla="*/ 20 h 113"/>
                <a:gd name="T18" fmla="*/ 68 w 90"/>
                <a:gd name="T19" fmla="*/ 12 h 113"/>
                <a:gd name="T20" fmla="*/ 60 w 90"/>
                <a:gd name="T21" fmla="*/ 4 h 113"/>
                <a:gd name="T22" fmla="*/ 56 w 90"/>
                <a:gd name="T23" fmla="*/ 0 h 113"/>
                <a:gd name="T24" fmla="*/ 56 w 90"/>
                <a:gd name="T25" fmla="*/ 0 h 113"/>
                <a:gd name="T26" fmla="*/ 52 w 90"/>
                <a:gd name="T27" fmla="*/ 0 h 113"/>
                <a:gd name="T28" fmla="*/ 46 w 90"/>
                <a:gd name="T29" fmla="*/ 2 h 113"/>
                <a:gd name="T30" fmla="*/ 46 w 90"/>
                <a:gd name="T31" fmla="*/ 2 h 113"/>
                <a:gd name="T32" fmla="*/ 38 w 90"/>
                <a:gd name="T33" fmla="*/ 8 h 113"/>
                <a:gd name="T34" fmla="*/ 36 w 90"/>
                <a:gd name="T35" fmla="*/ 10 h 113"/>
                <a:gd name="T36" fmla="*/ 36 w 90"/>
                <a:gd name="T37" fmla="*/ 10 h 113"/>
                <a:gd name="T38" fmla="*/ 30 w 90"/>
                <a:gd name="T39" fmla="*/ 12 h 113"/>
                <a:gd name="T40" fmla="*/ 26 w 90"/>
                <a:gd name="T41" fmla="*/ 14 h 113"/>
                <a:gd name="T42" fmla="*/ 22 w 90"/>
                <a:gd name="T43" fmla="*/ 18 h 113"/>
                <a:gd name="T44" fmla="*/ 22 w 90"/>
                <a:gd name="T45" fmla="*/ 18 h 113"/>
                <a:gd name="T46" fmla="*/ 18 w 90"/>
                <a:gd name="T47" fmla="*/ 20 h 113"/>
                <a:gd name="T48" fmla="*/ 14 w 90"/>
                <a:gd name="T49" fmla="*/ 22 h 113"/>
                <a:gd name="T50" fmla="*/ 10 w 90"/>
                <a:gd name="T51" fmla="*/ 28 h 113"/>
                <a:gd name="T52" fmla="*/ 10 w 90"/>
                <a:gd name="T53" fmla="*/ 28 h 113"/>
                <a:gd name="T54" fmla="*/ 6 w 90"/>
                <a:gd name="T55" fmla="*/ 28 h 113"/>
                <a:gd name="T56" fmla="*/ 4 w 90"/>
                <a:gd name="T57" fmla="*/ 32 h 113"/>
                <a:gd name="T58" fmla="*/ 0 w 90"/>
                <a:gd name="T59" fmla="*/ 36 h 113"/>
                <a:gd name="T60" fmla="*/ 0 w 90"/>
                <a:gd name="T61" fmla="*/ 36 h 113"/>
                <a:gd name="T62" fmla="*/ 4 w 90"/>
                <a:gd name="T63" fmla="*/ 42 h 113"/>
                <a:gd name="T64" fmla="*/ 6 w 90"/>
                <a:gd name="T65" fmla="*/ 52 h 113"/>
                <a:gd name="T66" fmla="*/ 6 w 90"/>
                <a:gd name="T67" fmla="*/ 52 h 113"/>
                <a:gd name="T68" fmla="*/ 8 w 90"/>
                <a:gd name="T69" fmla="*/ 62 h 113"/>
                <a:gd name="T70" fmla="*/ 16 w 90"/>
                <a:gd name="T71" fmla="*/ 76 h 113"/>
                <a:gd name="T72" fmla="*/ 36 w 90"/>
                <a:gd name="T73" fmla="*/ 112 h 113"/>
                <a:gd name="T74" fmla="*/ 36 w 90"/>
                <a:gd name="T75" fmla="*/ 112 h 113"/>
                <a:gd name="T76" fmla="*/ 38 w 90"/>
                <a:gd name="T77" fmla="*/ 113 h 113"/>
                <a:gd name="T78" fmla="*/ 46 w 90"/>
                <a:gd name="T79" fmla="*/ 113 h 113"/>
                <a:gd name="T80" fmla="*/ 54 w 90"/>
                <a:gd name="T81" fmla="*/ 113 h 113"/>
                <a:gd name="T82" fmla="*/ 60 w 90"/>
                <a:gd name="T83" fmla="*/ 110 h 113"/>
                <a:gd name="T84" fmla="*/ 70 w 90"/>
                <a:gd name="T85" fmla="*/ 106 h 113"/>
                <a:gd name="T86" fmla="*/ 80 w 90"/>
                <a:gd name="T87" fmla="*/ 98 h 113"/>
                <a:gd name="T88" fmla="*/ 80 w 90"/>
                <a:gd name="T89" fmla="*/ 9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113">
                  <a:moveTo>
                    <a:pt x="80" y="98"/>
                  </a:moveTo>
                  <a:lnTo>
                    <a:pt x="80" y="98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0" y="58"/>
                  </a:lnTo>
                  <a:lnTo>
                    <a:pt x="88" y="50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74" y="20"/>
                  </a:lnTo>
                  <a:lnTo>
                    <a:pt x="68" y="12"/>
                  </a:lnTo>
                  <a:lnTo>
                    <a:pt x="60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0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4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62"/>
                  </a:lnTo>
                  <a:lnTo>
                    <a:pt x="16" y="76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8" y="113"/>
                  </a:lnTo>
                  <a:lnTo>
                    <a:pt x="46" y="113"/>
                  </a:lnTo>
                  <a:lnTo>
                    <a:pt x="54" y="113"/>
                  </a:lnTo>
                  <a:lnTo>
                    <a:pt x="60" y="110"/>
                  </a:lnTo>
                  <a:lnTo>
                    <a:pt x="70" y="106"/>
                  </a:lnTo>
                  <a:lnTo>
                    <a:pt x="80" y="98"/>
                  </a:lnTo>
                  <a:lnTo>
                    <a:pt x="80" y="98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3" name="Freeform 90">
              <a:extLst>
                <a:ext uri="{FF2B5EF4-FFF2-40B4-BE49-F238E27FC236}">
                  <a16:creationId xmlns:a16="http://schemas.microsoft.com/office/drawing/2014/main" id="{44991E62-F305-4A9F-A410-61F4B5EE3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3895725"/>
              <a:ext cx="69850" cy="31750"/>
            </a:xfrm>
            <a:custGeom>
              <a:avLst/>
              <a:gdLst>
                <a:gd name="T0" fmla="*/ 44 w 44"/>
                <a:gd name="T1" fmla="*/ 2 h 20"/>
                <a:gd name="T2" fmla="*/ 44 w 44"/>
                <a:gd name="T3" fmla="*/ 2 h 20"/>
                <a:gd name="T4" fmla="*/ 40 w 44"/>
                <a:gd name="T5" fmla="*/ 10 h 20"/>
                <a:gd name="T6" fmla="*/ 34 w 44"/>
                <a:gd name="T7" fmla="*/ 20 h 20"/>
                <a:gd name="T8" fmla="*/ 34 w 44"/>
                <a:gd name="T9" fmla="*/ 20 h 20"/>
                <a:gd name="T10" fmla="*/ 32 w 44"/>
                <a:gd name="T11" fmla="*/ 20 h 20"/>
                <a:gd name="T12" fmla="*/ 28 w 44"/>
                <a:gd name="T13" fmla="*/ 20 h 20"/>
                <a:gd name="T14" fmla="*/ 16 w 44"/>
                <a:gd name="T15" fmla="*/ 18 h 20"/>
                <a:gd name="T16" fmla="*/ 0 w 44"/>
                <a:gd name="T17" fmla="*/ 12 h 20"/>
                <a:gd name="T18" fmla="*/ 0 w 44"/>
                <a:gd name="T19" fmla="*/ 12 h 20"/>
                <a:gd name="T20" fmla="*/ 6 w 44"/>
                <a:gd name="T21" fmla="*/ 8 h 20"/>
                <a:gd name="T22" fmla="*/ 16 w 44"/>
                <a:gd name="T23" fmla="*/ 2 h 20"/>
                <a:gd name="T24" fmla="*/ 24 w 44"/>
                <a:gd name="T25" fmla="*/ 0 h 20"/>
                <a:gd name="T26" fmla="*/ 32 w 44"/>
                <a:gd name="T27" fmla="*/ 0 h 20"/>
                <a:gd name="T28" fmla="*/ 38 w 44"/>
                <a:gd name="T29" fmla="*/ 0 h 20"/>
                <a:gd name="T30" fmla="*/ 44 w 44"/>
                <a:gd name="T31" fmla="*/ 2 h 20"/>
                <a:gd name="T32" fmla="*/ 44 w 44"/>
                <a:gd name="T3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20">
                  <a:moveTo>
                    <a:pt x="44" y="2"/>
                  </a:moveTo>
                  <a:lnTo>
                    <a:pt x="44" y="2"/>
                  </a:lnTo>
                  <a:lnTo>
                    <a:pt x="40" y="1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2" y="20"/>
                  </a:lnTo>
                  <a:lnTo>
                    <a:pt x="28" y="20"/>
                  </a:lnTo>
                  <a:lnTo>
                    <a:pt x="1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CD8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4" name="Freeform 91">
              <a:extLst>
                <a:ext uri="{FF2B5EF4-FFF2-40B4-BE49-F238E27FC236}">
                  <a16:creationId xmlns:a16="http://schemas.microsoft.com/office/drawing/2014/main" id="{AE02F75A-6C2C-4654-A7BA-E49D67499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806825"/>
              <a:ext cx="111125" cy="107950"/>
            </a:xfrm>
            <a:custGeom>
              <a:avLst/>
              <a:gdLst>
                <a:gd name="T0" fmla="*/ 58 w 70"/>
                <a:gd name="T1" fmla="*/ 4 h 68"/>
                <a:gd name="T2" fmla="*/ 58 w 70"/>
                <a:gd name="T3" fmla="*/ 4 h 68"/>
                <a:gd name="T4" fmla="*/ 66 w 70"/>
                <a:gd name="T5" fmla="*/ 22 h 68"/>
                <a:gd name="T6" fmla="*/ 68 w 70"/>
                <a:gd name="T7" fmla="*/ 36 h 68"/>
                <a:gd name="T8" fmla="*/ 70 w 70"/>
                <a:gd name="T9" fmla="*/ 40 h 68"/>
                <a:gd name="T10" fmla="*/ 68 w 70"/>
                <a:gd name="T11" fmla="*/ 44 h 68"/>
                <a:gd name="T12" fmla="*/ 68 w 70"/>
                <a:gd name="T13" fmla="*/ 44 h 68"/>
                <a:gd name="T14" fmla="*/ 64 w 70"/>
                <a:gd name="T15" fmla="*/ 44 h 68"/>
                <a:gd name="T16" fmla="*/ 62 w 70"/>
                <a:gd name="T17" fmla="*/ 46 h 68"/>
                <a:gd name="T18" fmla="*/ 58 w 70"/>
                <a:gd name="T19" fmla="*/ 44 h 68"/>
                <a:gd name="T20" fmla="*/ 58 w 70"/>
                <a:gd name="T21" fmla="*/ 62 h 68"/>
                <a:gd name="T22" fmla="*/ 58 w 70"/>
                <a:gd name="T23" fmla="*/ 62 h 68"/>
                <a:gd name="T24" fmla="*/ 56 w 70"/>
                <a:gd name="T25" fmla="*/ 64 h 68"/>
                <a:gd name="T26" fmla="*/ 54 w 70"/>
                <a:gd name="T27" fmla="*/ 66 h 68"/>
                <a:gd name="T28" fmla="*/ 48 w 70"/>
                <a:gd name="T29" fmla="*/ 68 h 68"/>
                <a:gd name="T30" fmla="*/ 44 w 70"/>
                <a:gd name="T31" fmla="*/ 66 h 68"/>
                <a:gd name="T32" fmla="*/ 40 w 70"/>
                <a:gd name="T33" fmla="*/ 62 h 68"/>
                <a:gd name="T34" fmla="*/ 40 w 70"/>
                <a:gd name="T35" fmla="*/ 62 h 68"/>
                <a:gd name="T36" fmla="*/ 40 w 70"/>
                <a:gd name="T37" fmla="*/ 64 h 68"/>
                <a:gd name="T38" fmla="*/ 36 w 70"/>
                <a:gd name="T39" fmla="*/ 66 h 68"/>
                <a:gd name="T40" fmla="*/ 32 w 70"/>
                <a:gd name="T41" fmla="*/ 68 h 68"/>
                <a:gd name="T42" fmla="*/ 30 w 70"/>
                <a:gd name="T43" fmla="*/ 66 h 68"/>
                <a:gd name="T44" fmla="*/ 26 w 70"/>
                <a:gd name="T45" fmla="*/ 62 h 68"/>
                <a:gd name="T46" fmla="*/ 26 w 70"/>
                <a:gd name="T47" fmla="*/ 62 h 68"/>
                <a:gd name="T48" fmla="*/ 22 w 70"/>
                <a:gd name="T49" fmla="*/ 64 h 68"/>
                <a:gd name="T50" fmla="*/ 18 w 70"/>
                <a:gd name="T51" fmla="*/ 66 h 68"/>
                <a:gd name="T52" fmla="*/ 14 w 70"/>
                <a:gd name="T53" fmla="*/ 64 h 68"/>
                <a:gd name="T54" fmla="*/ 14 w 70"/>
                <a:gd name="T55" fmla="*/ 64 h 68"/>
                <a:gd name="T56" fmla="*/ 10 w 70"/>
                <a:gd name="T57" fmla="*/ 56 h 68"/>
                <a:gd name="T58" fmla="*/ 6 w 70"/>
                <a:gd name="T59" fmla="*/ 48 h 68"/>
                <a:gd name="T60" fmla="*/ 0 w 70"/>
                <a:gd name="T61" fmla="*/ 36 h 68"/>
                <a:gd name="T62" fmla="*/ 0 w 70"/>
                <a:gd name="T63" fmla="*/ 36 h 68"/>
                <a:gd name="T64" fmla="*/ 2 w 70"/>
                <a:gd name="T65" fmla="*/ 32 h 68"/>
                <a:gd name="T66" fmla="*/ 4 w 70"/>
                <a:gd name="T67" fmla="*/ 30 h 68"/>
                <a:gd name="T68" fmla="*/ 10 w 70"/>
                <a:gd name="T69" fmla="*/ 28 h 68"/>
                <a:gd name="T70" fmla="*/ 10 w 70"/>
                <a:gd name="T71" fmla="*/ 28 h 68"/>
                <a:gd name="T72" fmla="*/ 14 w 70"/>
                <a:gd name="T73" fmla="*/ 22 h 68"/>
                <a:gd name="T74" fmla="*/ 16 w 70"/>
                <a:gd name="T75" fmla="*/ 20 h 68"/>
                <a:gd name="T76" fmla="*/ 22 w 70"/>
                <a:gd name="T77" fmla="*/ 18 h 68"/>
                <a:gd name="T78" fmla="*/ 22 w 70"/>
                <a:gd name="T79" fmla="*/ 18 h 68"/>
                <a:gd name="T80" fmla="*/ 26 w 70"/>
                <a:gd name="T81" fmla="*/ 14 h 68"/>
                <a:gd name="T82" fmla="*/ 30 w 70"/>
                <a:gd name="T83" fmla="*/ 12 h 68"/>
                <a:gd name="T84" fmla="*/ 36 w 70"/>
                <a:gd name="T85" fmla="*/ 10 h 68"/>
                <a:gd name="T86" fmla="*/ 36 w 70"/>
                <a:gd name="T87" fmla="*/ 10 h 68"/>
                <a:gd name="T88" fmla="*/ 36 w 70"/>
                <a:gd name="T89" fmla="*/ 8 h 68"/>
                <a:gd name="T90" fmla="*/ 42 w 70"/>
                <a:gd name="T91" fmla="*/ 4 h 68"/>
                <a:gd name="T92" fmla="*/ 48 w 70"/>
                <a:gd name="T93" fmla="*/ 0 h 68"/>
                <a:gd name="T94" fmla="*/ 52 w 70"/>
                <a:gd name="T95" fmla="*/ 0 h 68"/>
                <a:gd name="T96" fmla="*/ 56 w 70"/>
                <a:gd name="T97" fmla="*/ 0 h 68"/>
                <a:gd name="T98" fmla="*/ 56 w 70"/>
                <a:gd name="T99" fmla="*/ 0 h 68"/>
                <a:gd name="T100" fmla="*/ 58 w 70"/>
                <a:gd name="T101" fmla="*/ 4 h 68"/>
                <a:gd name="T102" fmla="*/ 58 w 70"/>
                <a:gd name="T10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" h="68">
                  <a:moveTo>
                    <a:pt x="58" y="4"/>
                  </a:moveTo>
                  <a:lnTo>
                    <a:pt x="58" y="4"/>
                  </a:lnTo>
                  <a:lnTo>
                    <a:pt x="66" y="22"/>
                  </a:lnTo>
                  <a:lnTo>
                    <a:pt x="68" y="36"/>
                  </a:lnTo>
                  <a:lnTo>
                    <a:pt x="70" y="40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4" y="44"/>
                  </a:lnTo>
                  <a:lnTo>
                    <a:pt x="62" y="46"/>
                  </a:lnTo>
                  <a:lnTo>
                    <a:pt x="58" y="44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4"/>
                  </a:lnTo>
                  <a:lnTo>
                    <a:pt x="54" y="66"/>
                  </a:lnTo>
                  <a:lnTo>
                    <a:pt x="48" y="68"/>
                  </a:lnTo>
                  <a:lnTo>
                    <a:pt x="44" y="66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36" y="66"/>
                  </a:lnTo>
                  <a:lnTo>
                    <a:pt x="32" y="68"/>
                  </a:lnTo>
                  <a:lnTo>
                    <a:pt x="30" y="66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2" y="64"/>
                  </a:lnTo>
                  <a:lnTo>
                    <a:pt x="18" y="66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0" y="56"/>
                  </a:lnTo>
                  <a:lnTo>
                    <a:pt x="6" y="4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3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30" y="12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8"/>
                  </a:lnTo>
                  <a:lnTo>
                    <a:pt x="42" y="4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8" y="4"/>
                  </a:lnTo>
                  <a:lnTo>
                    <a:pt x="58" y="4"/>
                  </a:lnTo>
                  <a:close/>
                </a:path>
              </a:pathLst>
            </a:custGeom>
            <a:solidFill>
              <a:srgbClr val="D99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5" name="Freeform 92">
              <a:extLst>
                <a:ext uri="{FF2B5EF4-FFF2-40B4-BE49-F238E27FC236}">
                  <a16:creationId xmlns:a16="http://schemas.microsoft.com/office/drawing/2014/main" id="{5A79CD38-823C-416C-9DBA-B491597F6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0" y="3867150"/>
              <a:ext cx="73025" cy="69850"/>
            </a:xfrm>
            <a:custGeom>
              <a:avLst/>
              <a:gdLst>
                <a:gd name="T0" fmla="*/ 46 w 46"/>
                <a:gd name="T1" fmla="*/ 24 h 44"/>
                <a:gd name="T2" fmla="*/ 46 w 46"/>
                <a:gd name="T3" fmla="*/ 24 h 44"/>
                <a:gd name="T4" fmla="*/ 34 w 46"/>
                <a:gd name="T5" fmla="*/ 14 h 44"/>
                <a:gd name="T6" fmla="*/ 22 w 46"/>
                <a:gd name="T7" fmla="*/ 6 h 44"/>
                <a:gd name="T8" fmla="*/ 10 w 46"/>
                <a:gd name="T9" fmla="*/ 2 h 44"/>
                <a:gd name="T10" fmla="*/ 10 w 46"/>
                <a:gd name="T11" fmla="*/ 2 h 44"/>
                <a:gd name="T12" fmla="*/ 4 w 46"/>
                <a:gd name="T13" fmla="*/ 0 h 44"/>
                <a:gd name="T14" fmla="*/ 0 w 46"/>
                <a:gd name="T15" fmla="*/ 4 h 44"/>
                <a:gd name="T16" fmla="*/ 0 w 46"/>
                <a:gd name="T17" fmla="*/ 4 h 44"/>
                <a:gd name="T18" fmla="*/ 0 w 46"/>
                <a:gd name="T19" fmla="*/ 6 h 44"/>
                <a:gd name="T20" fmla="*/ 0 w 46"/>
                <a:gd name="T21" fmla="*/ 10 h 44"/>
                <a:gd name="T22" fmla="*/ 2 w 46"/>
                <a:gd name="T23" fmla="*/ 14 h 44"/>
                <a:gd name="T24" fmla="*/ 8 w 46"/>
                <a:gd name="T25" fmla="*/ 20 h 44"/>
                <a:gd name="T26" fmla="*/ 8 w 46"/>
                <a:gd name="T27" fmla="*/ 20 h 44"/>
                <a:gd name="T28" fmla="*/ 14 w 46"/>
                <a:gd name="T29" fmla="*/ 28 h 44"/>
                <a:gd name="T30" fmla="*/ 18 w 46"/>
                <a:gd name="T31" fmla="*/ 34 h 44"/>
                <a:gd name="T32" fmla="*/ 24 w 46"/>
                <a:gd name="T33" fmla="*/ 42 h 44"/>
                <a:gd name="T34" fmla="*/ 24 w 46"/>
                <a:gd name="T35" fmla="*/ 42 h 44"/>
                <a:gd name="T36" fmla="*/ 26 w 46"/>
                <a:gd name="T37" fmla="*/ 44 h 44"/>
                <a:gd name="T38" fmla="*/ 30 w 46"/>
                <a:gd name="T39" fmla="*/ 42 h 44"/>
                <a:gd name="T40" fmla="*/ 38 w 46"/>
                <a:gd name="T41" fmla="*/ 36 h 44"/>
                <a:gd name="T42" fmla="*/ 42 w 46"/>
                <a:gd name="T43" fmla="*/ 32 h 44"/>
                <a:gd name="T44" fmla="*/ 46 w 46"/>
                <a:gd name="T45" fmla="*/ 24 h 44"/>
                <a:gd name="T46" fmla="*/ 46 w 46"/>
                <a:gd name="T47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4">
                  <a:moveTo>
                    <a:pt x="46" y="24"/>
                  </a:moveTo>
                  <a:lnTo>
                    <a:pt x="46" y="24"/>
                  </a:lnTo>
                  <a:lnTo>
                    <a:pt x="34" y="14"/>
                  </a:lnTo>
                  <a:lnTo>
                    <a:pt x="22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4" y="28"/>
                  </a:lnTo>
                  <a:lnTo>
                    <a:pt x="18" y="34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4"/>
                  </a:lnTo>
                  <a:lnTo>
                    <a:pt x="30" y="42"/>
                  </a:lnTo>
                  <a:lnTo>
                    <a:pt x="38" y="36"/>
                  </a:lnTo>
                  <a:lnTo>
                    <a:pt x="42" y="32"/>
                  </a:lnTo>
                  <a:lnTo>
                    <a:pt x="46" y="24"/>
                  </a:lnTo>
                  <a:lnTo>
                    <a:pt x="46" y="24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6" name="Freeform 93">
              <a:extLst>
                <a:ext uri="{FF2B5EF4-FFF2-40B4-BE49-F238E27FC236}">
                  <a16:creationId xmlns:a16="http://schemas.microsoft.com/office/drawing/2014/main" id="{E8B72B95-A0CE-4EDC-8A73-4B3246CD0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800" y="4319588"/>
              <a:ext cx="139700" cy="168275"/>
            </a:xfrm>
            <a:custGeom>
              <a:avLst/>
              <a:gdLst>
                <a:gd name="T0" fmla="*/ 88 w 88"/>
                <a:gd name="T1" fmla="*/ 72 h 106"/>
                <a:gd name="T2" fmla="*/ 88 w 88"/>
                <a:gd name="T3" fmla="*/ 72 h 106"/>
                <a:gd name="T4" fmla="*/ 74 w 88"/>
                <a:gd name="T5" fmla="*/ 80 h 106"/>
                <a:gd name="T6" fmla="*/ 46 w 88"/>
                <a:gd name="T7" fmla="*/ 96 h 106"/>
                <a:gd name="T8" fmla="*/ 30 w 88"/>
                <a:gd name="T9" fmla="*/ 104 h 106"/>
                <a:gd name="T10" fmla="*/ 16 w 88"/>
                <a:gd name="T11" fmla="*/ 106 h 106"/>
                <a:gd name="T12" fmla="*/ 12 w 88"/>
                <a:gd name="T13" fmla="*/ 106 h 106"/>
                <a:gd name="T14" fmla="*/ 8 w 88"/>
                <a:gd name="T15" fmla="*/ 104 h 106"/>
                <a:gd name="T16" fmla="*/ 6 w 88"/>
                <a:gd name="T17" fmla="*/ 100 h 106"/>
                <a:gd name="T18" fmla="*/ 6 w 88"/>
                <a:gd name="T19" fmla="*/ 94 h 106"/>
                <a:gd name="T20" fmla="*/ 6 w 88"/>
                <a:gd name="T21" fmla="*/ 94 h 106"/>
                <a:gd name="T22" fmla="*/ 6 w 88"/>
                <a:gd name="T23" fmla="*/ 68 h 106"/>
                <a:gd name="T24" fmla="*/ 4 w 88"/>
                <a:gd name="T25" fmla="*/ 44 h 106"/>
                <a:gd name="T26" fmla="*/ 0 w 88"/>
                <a:gd name="T27" fmla="*/ 20 h 106"/>
                <a:gd name="T28" fmla="*/ 0 w 88"/>
                <a:gd name="T29" fmla="*/ 20 h 106"/>
                <a:gd name="T30" fmla="*/ 14 w 88"/>
                <a:gd name="T31" fmla="*/ 16 h 106"/>
                <a:gd name="T32" fmla="*/ 44 w 88"/>
                <a:gd name="T33" fmla="*/ 6 h 106"/>
                <a:gd name="T34" fmla="*/ 58 w 88"/>
                <a:gd name="T35" fmla="*/ 2 h 106"/>
                <a:gd name="T36" fmla="*/ 72 w 88"/>
                <a:gd name="T37" fmla="*/ 0 h 106"/>
                <a:gd name="T38" fmla="*/ 76 w 88"/>
                <a:gd name="T39" fmla="*/ 2 h 106"/>
                <a:gd name="T40" fmla="*/ 80 w 88"/>
                <a:gd name="T41" fmla="*/ 2 h 106"/>
                <a:gd name="T42" fmla="*/ 82 w 88"/>
                <a:gd name="T43" fmla="*/ 6 h 106"/>
                <a:gd name="T44" fmla="*/ 82 w 88"/>
                <a:gd name="T45" fmla="*/ 10 h 106"/>
                <a:gd name="T46" fmla="*/ 82 w 88"/>
                <a:gd name="T47" fmla="*/ 10 h 106"/>
                <a:gd name="T48" fmla="*/ 82 w 88"/>
                <a:gd name="T49" fmla="*/ 30 h 106"/>
                <a:gd name="T50" fmla="*/ 82 w 88"/>
                <a:gd name="T51" fmla="*/ 30 h 106"/>
                <a:gd name="T52" fmla="*/ 84 w 88"/>
                <a:gd name="T53" fmla="*/ 52 h 106"/>
                <a:gd name="T54" fmla="*/ 84 w 88"/>
                <a:gd name="T55" fmla="*/ 52 h 106"/>
                <a:gd name="T56" fmla="*/ 88 w 88"/>
                <a:gd name="T57" fmla="*/ 72 h 106"/>
                <a:gd name="T58" fmla="*/ 88 w 88"/>
                <a:gd name="T59" fmla="*/ 7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8" h="106">
                  <a:moveTo>
                    <a:pt x="88" y="72"/>
                  </a:moveTo>
                  <a:lnTo>
                    <a:pt x="88" y="72"/>
                  </a:lnTo>
                  <a:lnTo>
                    <a:pt x="74" y="80"/>
                  </a:lnTo>
                  <a:lnTo>
                    <a:pt x="46" y="96"/>
                  </a:lnTo>
                  <a:lnTo>
                    <a:pt x="30" y="104"/>
                  </a:lnTo>
                  <a:lnTo>
                    <a:pt x="16" y="106"/>
                  </a:lnTo>
                  <a:lnTo>
                    <a:pt x="12" y="106"/>
                  </a:lnTo>
                  <a:lnTo>
                    <a:pt x="8" y="104"/>
                  </a:lnTo>
                  <a:lnTo>
                    <a:pt x="6" y="100"/>
                  </a:lnTo>
                  <a:lnTo>
                    <a:pt x="6" y="94"/>
                  </a:lnTo>
                  <a:lnTo>
                    <a:pt x="6" y="94"/>
                  </a:lnTo>
                  <a:lnTo>
                    <a:pt x="6" y="68"/>
                  </a:lnTo>
                  <a:lnTo>
                    <a:pt x="4" y="4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6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2" y="6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8" y="72"/>
                  </a:lnTo>
                  <a:lnTo>
                    <a:pt x="88" y="72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7" name="Freeform 94">
              <a:extLst>
                <a:ext uri="{FF2B5EF4-FFF2-40B4-BE49-F238E27FC236}">
                  <a16:creationId xmlns:a16="http://schemas.microsoft.com/office/drawing/2014/main" id="{C8CE8069-A9A1-4567-B5FD-66BF11613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3917950"/>
              <a:ext cx="1147763" cy="1304925"/>
            </a:xfrm>
            <a:custGeom>
              <a:avLst/>
              <a:gdLst>
                <a:gd name="T0" fmla="*/ 72 w 723"/>
                <a:gd name="T1" fmla="*/ 26 h 822"/>
                <a:gd name="T2" fmla="*/ 96 w 723"/>
                <a:gd name="T3" fmla="*/ 77 h 822"/>
                <a:gd name="T4" fmla="*/ 128 w 723"/>
                <a:gd name="T5" fmla="*/ 145 h 822"/>
                <a:gd name="T6" fmla="*/ 136 w 723"/>
                <a:gd name="T7" fmla="*/ 167 h 822"/>
                <a:gd name="T8" fmla="*/ 172 w 723"/>
                <a:gd name="T9" fmla="*/ 239 h 822"/>
                <a:gd name="T10" fmla="*/ 190 w 723"/>
                <a:gd name="T11" fmla="*/ 265 h 822"/>
                <a:gd name="T12" fmla="*/ 252 w 723"/>
                <a:gd name="T13" fmla="*/ 347 h 822"/>
                <a:gd name="T14" fmla="*/ 270 w 723"/>
                <a:gd name="T15" fmla="*/ 363 h 822"/>
                <a:gd name="T16" fmla="*/ 272 w 723"/>
                <a:gd name="T17" fmla="*/ 365 h 822"/>
                <a:gd name="T18" fmla="*/ 296 w 723"/>
                <a:gd name="T19" fmla="*/ 359 h 822"/>
                <a:gd name="T20" fmla="*/ 328 w 723"/>
                <a:gd name="T21" fmla="*/ 347 h 822"/>
                <a:gd name="T22" fmla="*/ 356 w 723"/>
                <a:gd name="T23" fmla="*/ 335 h 822"/>
                <a:gd name="T24" fmla="*/ 398 w 723"/>
                <a:gd name="T25" fmla="*/ 323 h 822"/>
                <a:gd name="T26" fmla="*/ 440 w 723"/>
                <a:gd name="T27" fmla="*/ 317 h 822"/>
                <a:gd name="T28" fmla="*/ 450 w 723"/>
                <a:gd name="T29" fmla="*/ 317 h 822"/>
                <a:gd name="T30" fmla="*/ 462 w 723"/>
                <a:gd name="T31" fmla="*/ 317 h 822"/>
                <a:gd name="T32" fmla="*/ 512 w 723"/>
                <a:gd name="T33" fmla="*/ 319 h 822"/>
                <a:gd name="T34" fmla="*/ 526 w 723"/>
                <a:gd name="T35" fmla="*/ 317 h 822"/>
                <a:gd name="T36" fmla="*/ 542 w 723"/>
                <a:gd name="T37" fmla="*/ 309 h 822"/>
                <a:gd name="T38" fmla="*/ 576 w 723"/>
                <a:gd name="T39" fmla="*/ 275 h 822"/>
                <a:gd name="T40" fmla="*/ 610 w 723"/>
                <a:gd name="T41" fmla="*/ 235 h 822"/>
                <a:gd name="T42" fmla="*/ 638 w 723"/>
                <a:gd name="T43" fmla="*/ 197 h 822"/>
                <a:gd name="T44" fmla="*/ 640 w 723"/>
                <a:gd name="T45" fmla="*/ 175 h 822"/>
                <a:gd name="T46" fmla="*/ 646 w 723"/>
                <a:gd name="T47" fmla="*/ 61 h 822"/>
                <a:gd name="T48" fmla="*/ 646 w 723"/>
                <a:gd name="T49" fmla="*/ 22 h 822"/>
                <a:gd name="T50" fmla="*/ 646 w 723"/>
                <a:gd name="T51" fmla="*/ 2 h 822"/>
                <a:gd name="T52" fmla="*/ 658 w 723"/>
                <a:gd name="T53" fmla="*/ 0 h 822"/>
                <a:gd name="T54" fmla="*/ 711 w 723"/>
                <a:gd name="T55" fmla="*/ 2 h 822"/>
                <a:gd name="T56" fmla="*/ 721 w 723"/>
                <a:gd name="T57" fmla="*/ 6 h 822"/>
                <a:gd name="T58" fmla="*/ 723 w 723"/>
                <a:gd name="T59" fmla="*/ 8 h 822"/>
                <a:gd name="T60" fmla="*/ 721 w 723"/>
                <a:gd name="T61" fmla="*/ 99 h 822"/>
                <a:gd name="T62" fmla="*/ 719 w 723"/>
                <a:gd name="T63" fmla="*/ 135 h 822"/>
                <a:gd name="T64" fmla="*/ 707 w 723"/>
                <a:gd name="T65" fmla="*/ 205 h 822"/>
                <a:gd name="T66" fmla="*/ 703 w 723"/>
                <a:gd name="T67" fmla="*/ 221 h 822"/>
                <a:gd name="T68" fmla="*/ 664 w 723"/>
                <a:gd name="T69" fmla="*/ 287 h 822"/>
                <a:gd name="T70" fmla="*/ 622 w 723"/>
                <a:gd name="T71" fmla="*/ 355 h 822"/>
                <a:gd name="T72" fmla="*/ 612 w 723"/>
                <a:gd name="T73" fmla="*/ 373 h 822"/>
                <a:gd name="T74" fmla="*/ 578 w 723"/>
                <a:gd name="T75" fmla="*/ 427 h 822"/>
                <a:gd name="T76" fmla="*/ 576 w 723"/>
                <a:gd name="T77" fmla="*/ 443 h 822"/>
                <a:gd name="T78" fmla="*/ 564 w 723"/>
                <a:gd name="T79" fmla="*/ 509 h 822"/>
                <a:gd name="T80" fmla="*/ 558 w 723"/>
                <a:gd name="T81" fmla="*/ 533 h 822"/>
                <a:gd name="T82" fmla="*/ 554 w 723"/>
                <a:gd name="T83" fmla="*/ 571 h 822"/>
                <a:gd name="T84" fmla="*/ 558 w 723"/>
                <a:gd name="T85" fmla="*/ 695 h 822"/>
                <a:gd name="T86" fmla="*/ 562 w 723"/>
                <a:gd name="T87" fmla="*/ 735 h 822"/>
                <a:gd name="T88" fmla="*/ 570 w 723"/>
                <a:gd name="T89" fmla="*/ 766 h 822"/>
                <a:gd name="T90" fmla="*/ 574 w 723"/>
                <a:gd name="T91" fmla="*/ 782 h 822"/>
                <a:gd name="T92" fmla="*/ 490 w 723"/>
                <a:gd name="T93" fmla="*/ 798 h 822"/>
                <a:gd name="T94" fmla="*/ 354 w 723"/>
                <a:gd name="T95" fmla="*/ 816 h 822"/>
                <a:gd name="T96" fmla="*/ 302 w 723"/>
                <a:gd name="T97" fmla="*/ 822 h 822"/>
                <a:gd name="T98" fmla="*/ 310 w 723"/>
                <a:gd name="T99" fmla="*/ 757 h 822"/>
                <a:gd name="T100" fmla="*/ 310 w 723"/>
                <a:gd name="T101" fmla="*/ 733 h 822"/>
                <a:gd name="T102" fmla="*/ 292 w 723"/>
                <a:gd name="T103" fmla="*/ 631 h 822"/>
                <a:gd name="T104" fmla="*/ 272 w 723"/>
                <a:gd name="T105" fmla="*/ 543 h 822"/>
                <a:gd name="T106" fmla="*/ 266 w 723"/>
                <a:gd name="T107" fmla="*/ 529 h 822"/>
                <a:gd name="T108" fmla="*/ 196 w 723"/>
                <a:gd name="T109" fmla="*/ 421 h 822"/>
                <a:gd name="T110" fmla="*/ 132 w 723"/>
                <a:gd name="T111" fmla="*/ 327 h 822"/>
                <a:gd name="T112" fmla="*/ 92 w 723"/>
                <a:gd name="T113" fmla="*/ 275 h 822"/>
                <a:gd name="T114" fmla="*/ 82 w 723"/>
                <a:gd name="T115" fmla="*/ 257 h 822"/>
                <a:gd name="T116" fmla="*/ 14 w 723"/>
                <a:gd name="T117" fmla="*/ 87 h 822"/>
                <a:gd name="T118" fmla="*/ 0 w 723"/>
                <a:gd name="T119" fmla="*/ 4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3" h="822">
                  <a:moveTo>
                    <a:pt x="0" y="49"/>
                  </a:moveTo>
                  <a:lnTo>
                    <a:pt x="72" y="26"/>
                  </a:lnTo>
                  <a:lnTo>
                    <a:pt x="72" y="26"/>
                  </a:lnTo>
                  <a:lnTo>
                    <a:pt x="96" y="77"/>
                  </a:lnTo>
                  <a:lnTo>
                    <a:pt x="116" y="11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36" y="167"/>
                  </a:lnTo>
                  <a:lnTo>
                    <a:pt x="150" y="197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90" y="265"/>
                  </a:lnTo>
                  <a:lnTo>
                    <a:pt x="220" y="307"/>
                  </a:lnTo>
                  <a:lnTo>
                    <a:pt x="252" y="347"/>
                  </a:lnTo>
                  <a:lnTo>
                    <a:pt x="264" y="361"/>
                  </a:lnTo>
                  <a:lnTo>
                    <a:pt x="270" y="363"/>
                  </a:lnTo>
                  <a:lnTo>
                    <a:pt x="272" y="365"/>
                  </a:lnTo>
                  <a:lnTo>
                    <a:pt x="272" y="365"/>
                  </a:lnTo>
                  <a:lnTo>
                    <a:pt x="282" y="363"/>
                  </a:lnTo>
                  <a:lnTo>
                    <a:pt x="296" y="359"/>
                  </a:lnTo>
                  <a:lnTo>
                    <a:pt x="328" y="347"/>
                  </a:lnTo>
                  <a:lnTo>
                    <a:pt x="328" y="347"/>
                  </a:lnTo>
                  <a:lnTo>
                    <a:pt x="356" y="335"/>
                  </a:lnTo>
                  <a:lnTo>
                    <a:pt x="356" y="335"/>
                  </a:lnTo>
                  <a:lnTo>
                    <a:pt x="372" y="331"/>
                  </a:lnTo>
                  <a:lnTo>
                    <a:pt x="398" y="323"/>
                  </a:lnTo>
                  <a:lnTo>
                    <a:pt x="426" y="317"/>
                  </a:lnTo>
                  <a:lnTo>
                    <a:pt x="440" y="317"/>
                  </a:lnTo>
                  <a:lnTo>
                    <a:pt x="450" y="317"/>
                  </a:lnTo>
                  <a:lnTo>
                    <a:pt x="450" y="317"/>
                  </a:lnTo>
                  <a:lnTo>
                    <a:pt x="462" y="317"/>
                  </a:lnTo>
                  <a:lnTo>
                    <a:pt x="462" y="317"/>
                  </a:lnTo>
                  <a:lnTo>
                    <a:pt x="494" y="319"/>
                  </a:lnTo>
                  <a:lnTo>
                    <a:pt x="512" y="319"/>
                  </a:lnTo>
                  <a:lnTo>
                    <a:pt x="526" y="317"/>
                  </a:lnTo>
                  <a:lnTo>
                    <a:pt x="526" y="317"/>
                  </a:lnTo>
                  <a:lnTo>
                    <a:pt x="534" y="313"/>
                  </a:lnTo>
                  <a:lnTo>
                    <a:pt x="542" y="309"/>
                  </a:lnTo>
                  <a:lnTo>
                    <a:pt x="554" y="299"/>
                  </a:lnTo>
                  <a:lnTo>
                    <a:pt x="576" y="275"/>
                  </a:lnTo>
                  <a:lnTo>
                    <a:pt x="576" y="275"/>
                  </a:lnTo>
                  <a:lnTo>
                    <a:pt x="610" y="235"/>
                  </a:lnTo>
                  <a:lnTo>
                    <a:pt x="628" y="211"/>
                  </a:lnTo>
                  <a:lnTo>
                    <a:pt x="638" y="197"/>
                  </a:lnTo>
                  <a:lnTo>
                    <a:pt x="638" y="197"/>
                  </a:lnTo>
                  <a:lnTo>
                    <a:pt x="640" y="175"/>
                  </a:lnTo>
                  <a:lnTo>
                    <a:pt x="642" y="135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6" y="22"/>
                  </a:lnTo>
                  <a:lnTo>
                    <a:pt x="646" y="2"/>
                  </a:lnTo>
                  <a:lnTo>
                    <a:pt x="646" y="2"/>
                  </a:lnTo>
                  <a:lnTo>
                    <a:pt x="648" y="0"/>
                  </a:lnTo>
                  <a:lnTo>
                    <a:pt x="658" y="0"/>
                  </a:lnTo>
                  <a:lnTo>
                    <a:pt x="684" y="0"/>
                  </a:lnTo>
                  <a:lnTo>
                    <a:pt x="711" y="2"/>
                  </a:lnTo>
                  <a:lnTo>
                    <a:pt x="719" y="4"/>
                  </a:lnTo>
                  <a:lnTo>
                    <a:pt x="721" y="6"/>
                  </a:lnTo>
                  <a:lnTo>
                    <a:pt x="723" y="8"/>
                  </a:lnTo>
                  <a:lnTo>
                    <a:pt x="723" y="8"/>
                  </a:lnTo>
                  <a:lnTo>
                    <a:pt x="721" y="59"/>
                  </a:lnTo>
                  <a:lnTo>
                    <a:pt x="721" y="99"/>
                  </a:lnTo>
                  <a:lnTo>
                    <a:pt x="719" y="135"/>
                  </a:lnTo>
                  <a:lnTo>
                    <a:pt x="719" y="135"/>
                  </a:lnTo>
                  <a:lnTo>
                    <a:pt x="711" y="185"/>
                  </a:lnTo>
                  <a:lnTo>
                    <a:pt x="707" y="205"/>
                  </a:lnTo>
                  <a:lnTo>
                    <a:pt x="703" y="221"/>
                  </a:lnTo>
                  <a:lnTo>
                    <a:pt x="703" y="221"/>
                  </a:lnTo>
                  <a:lnTo>
                    <a:pt x="689" y="245"/>
                  </a:lnTo>
                  <a:lnTo>
                    <a:pt x="664" y="287"/>
                  </a:lnTo>
                  <a:lnTo>
                    <a:pt x="638" y="329"/>
                  </a:lnTo>
                  <a:lnTo>
                    <a:pt x="622" y="355"/>
                  </a:lnTo>
                  <a:lnTo>
                    <a:pt x="622" y="355"/>
                  </a:lnTo>
                  <a:lnTo>
                    <a:pt x="612" y="373"/>
                  </a:lnTo>
                  <a:lnTo>
                    <a:pt x="598" y="395"/>
                  </a:lnTo>
                  <a:lnTo>
                    <a:pt x="578" y="427"/>
                  </a:lnTo>
                  <a:lnTo>
                    <a:pt x="578" y="427"/>
                  </a:lnTo>
                  <a:lnTo>
                    <a:pt x="576" y="443"/>
                  </a:lnTo>
                  <a:lnTo>
                    <a:pt x="570" y="475"/>
                  </a:lnTo>
                  <a:lnTo>
                    <a:pt x="564" y="509"/>
                  </a:lnTo>
                  <a:lnTo>
                    <a:pt x="558" y="533"/>
                  </a:lnTo>
                  <a:lnTo>
                    <a:pt x="558" y="533"/>
                  </a:lnTo>
                  <a:lnTo>
                    <a:pt x="556" y="547"/>
                  </a:lnTo>
                  <a:lnTo>
                    <a:pt x="554" y="571"/>
                  </a:lnTo>
                  <a:lnTo>
                    <a:pt x="556" y="633"/>
                  </a:lnTo>
                  <a:lnTo>
                    <a:pt x="558" y="695"/>
                  </a:lnTo>
                  <a:lnTo>
                    <a:pt x="562" y="735"/>
                  </a:lnTo>
                  <a:lnTo>
                    <a:pt x="562" y="735"/>
                  </a:lnTo>
                  <a:lnTo>
                    <a:pt x="564" y="751"/>
                  </a:lnTo>
                  <a:lnTo>
                    <a:pt x="570" y="766"/>
                  </a:lnTo>
                  <a:lnTo>
                    <a:pt x="574" y="782"/>
                  </a:lnTo>
                  <a:lnTo>
                    <a:pt x="574" y="782"/>
                  </a:lnTo>
                  <a:lnTo>
                    <a:pt x="552" y="786"/>
                  </a:lnTo>
                  <a:lnTo>
                    <a:pt x="490" y="798"/>
                  </a:lnTo>
                  <a:lnTo>
                    <a:pt x="402" y="810"/>
                  </a:lnTo>
                  <a:lnTo>
                    <a:pt x="354" y="816"/>
                  </a:lnTo>
                  <a:lnTo>
                    <a:pt x="302" y="822"/>
                  </a:lnTo>
                  <a:lnTo>
                    <a:pt x="302" y="822"/>
                  </a:lnTo>
                  <a:lnTo>
                    <a:pt x="308" y="786"/>
                  </a:lnTo>
                  <a:lnTo>
                    <a:pt x="310" y="757"/>
                  </a:lnTo>
                  <a:lnTo>
                    <a:pt x="310" y="733"/>
                  </a:lnTo>
                  <a:lnTo>
                    <a:pt x="310" y="733"/>
                  </a:lnTo>
                  <a:lnTo>
                    <a:pt x="304" y="693"/>
                  </a:lnTo>
                  <a:lnTo>
                    <a:pt x="292" y="631"/>
                  </a:lnTo>
                  <a:lnTo>
                    <a:pt x="278" y="567"/>
                  </a:lnTo>
                  <a:lnTo>
                    <a:pt x="272" y="543"/>
                  </a:lnTo>
                  <a:lnTo>
                    <a:pt x="266" y="529"/>
                  </a:lnTo>
                  <a:lnTo>
                    <a:pt x="266" y="529"/>
                  </a:lnTo>
                  <a:lnTo>
                    <a:pt x="240" y="489"/>
                  </a:lnTo>
                  <a:lnTo>
                    <a:pt x="196" y="421"/>
                  </a:lnTo>
                  <a:lnTo>
                    <a:pt x="132" y="327"/>
                  </a:lnTo>
                  <a:lnTo>
                    <a:pt x="132" y="327"/>
                  </a:lnTo>
                  <a:lnTo>
                    <a:pt x="108" y="297"/>
                  </a:lnTo>
                  <a:lnTo>
                    <a:pt x="92" y="275"/>
                  </a:lnTo>
                  <a:lnTo>
                    <a:pt x="82" y="257"/>
                  </a:lnTo>
                  <a:lnTo>
                    <a:pt x="82" y="257"/>
                  </a:lnTo>
                  <a:lnTo>
                    <a:pt x="42" y="157"/>
                  </a:lnTo>
                  <a:lnTo>
                    <a:pt x="14" y="87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23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8" name="Freeform 95">
              <a:extLst>
                <a:ext uri="{FF2B5EF4-FFF2-40B4-BE49-F238E27FC236}">
                  <a16:creationId xmlns:a16="http://schemas.microsoft.com/office/drawing/2014/main" id="{683F4641-CF84-41BF-8105-8561E0D31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6850" y="4367213"/>
              <a:ext cx="114300" cy="38100"/>
            </a:xfrm>
            <a:custGeom>
              <a:avLst/>
              <a:gdLst>
                <a:gd name="T0" fmla="*/ 72 w 72"/>
                <a:gd name="T1" fmla="*/ 22 h 24"/>
                <a:gd name="T2" fmla="*/ 72 w 72"/>
                <a:gd name="T3" fmla="*/ 22 h 24"/>
                <a:gd name="T4" fmla="*/ 54 w 72"/>
                <a:gd name="T5" fmla="*/ 24 h 24"/>
                <a:gd name="T6" fmla="*/ 40 w 72"/>
                <a:gd name="T7" fmla="*/ 22 h 24"/>
                <a:gd name="T8" fmla="*/ 26 w 72"/>
                <a:gd name="T9" fmla="*/ 18 h 24"/>
                <a:gd name="T10" fmla="*/ 16 w 72"/>
                <a:gd name="T11" fmla="*/ 14 h 24"/>
                <a:gd name="T12" fmla="*/ 10 w 72"/>
                <a:gd name="T13" fmla="*/ 10 h 24"/>
                <a:gd name="T14" fmla="*/ 4 w 72"/>
                <a:gd name="T15" fmla="*/ 6 h 24"/>
                <a:gd name="T16" fmla="*/ 0 w 72"/>
                <a:gd name="T17" fmla="*/ 0 h 24"/>
                <a:gd name="T18" fmla="*/ 0 w 72"/>
                <a:gd name="T19" fmla="*/ 0 h 24"/>
                <a:gd name="T20" fmla="*/ 14 w 72"/>
                <a:gd name="T21" fmla="*/ 8 h 24"/>
                <a:gd name="T22" fmla="*/ 26 w 72"/>
                <a:gd name="T23" fmla="*/ 10 h 24"/>
                <a:gd name="T24" fmla="*/ 38 w 72"/>
                <a:gd name="T25" fmla="*/ 10 h 24"/>
                <a:gd name="T26" fmla="*/ 48 w 72"/>
                <a:gd name="T27" fmla="*/ 8 h 24"/>
                <a:gd name="T28" fmla="*/ 64 w 72"/>
                <a:gd name="T29" fmla="*/ 4 h 24"/>
                <a:gd name="T30" fmla="*/ 70 w 72"/>
                <a:gd name="T31" fmla="*/ 0 h 24"/>
                <a:gd name="T32" fmla="*/ 70 w 72"/>
                <a:gd name="T33" fmla="*/ 0 h 24"/>
                <a:gd name="T34" fmla="*/ 72 w 72"/>
                <a:gd name="T35" fmla="*/ 22 h 24"/>
                <a:gd name="T36" fmla="*/ 72 w 72"/>
                <a:gd name="T3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4">
                  <a:moveTo>
                    <a:pt x="72" y="22"/>
                  </a:moveTo>
                  <a:lnTo>
                    <a:pt x="72" y="22"/>
                  </a:lnTo>
                  <a:lnTo>
                    <a:pt x="54" y="24"/>
                  </a:lnTo>
                  <a:lnTo>
                    <a:pt x="40" y="22"/>
                  </a:lnTo>
                  <a:lnTo>
                    <a:pt x="26" y="18"/>
                  </a:lnTo>
                  <a:lnTo>
                    <a:pt x="16" y="14"/>
                  </a:lnTo>
                  <a:lnTo>
                    <a:pt x="10" y="10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8"/>
                  </a:lnTo>
                  <a:lnTo>
                    <a:pt x="26" y="10"/>
                  </a:lnTo>
                  <a:lnTo>
                    <a:pt x="38" y="10"/>
                  </a:lnTo>
                  <a:lnTo>
                    <a:pt x="48" y="8"/>
                  </a:lnTo>
                  <a:lnTo>
                    <a:pt x="64" y="4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2" y="22"/>
                  </a:lnTo>
                  <a:lnTo>
                    <a:pt x="72" y="22"/>
                  </a:lnTo>
                  <a:close/>
                </a:path>
              </a:pathLst>
            </a:custGeom>
            <a:solidFill>
              <a:srgbClr val="A57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9" name="Freeform 96">
              <a:extLst>
                <a:ext uri="{FF2B5EF4-FFF2-40B4-BE49-F238E27FC236}">
                  <a16:creationId xmlns:a16="http://schemas.microsoft.com/office/drawing/2014/main" id="{A107D84A-3403-49C4-B341-A50A1562A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5059363"/>
              <a:ext cx="1141413" cy="503237"/>
            </a:xfrm>
            <a:custGeom>
              <a:avLst/>
              <a:gdLst>
                <a:gd name="T0" fmla="*/ 719 w 719"/>
                <a:gd name="T1" fmla="*/ 93 h 317"/>
                <a:gd name="T2" fmla="*/ 705 w 719"/>
                <a:gd name="T3" fmla="*/ 111 h 317"/>
                <a:gd name="T4" fmla="*/ 613 w 719"/>
                <a:gd name="T5" fmla="*/ 181 h 317"/>
                <a:gd name="T6" fmla="*/ 603 w 719"/>
                <a:gd name="T7" fmla="*/ 187 h 317"/>
                <a:gd name="T8" fmla="*/ 567 w 719"/>
                <a:gd name="T9" fmla="*/ 203 h 317"/>
                <a:gd name="T10" fmla="*/ 567 w 719"/>
                <a:gd name="T11" fmla="*/ 203 h 317"/>
                <a:gd name="T12" fmla="*/ 224 w 719"/>
                <a:gd name="T13" fmla="*/ 303 h 317"/>
                <a:gd name="T14" fmla="*/ 220 w 719"/>
                <a:gd name="T15" fmla="*/ 295 h 317"/>
                <a:gd name="T16" fmla="*/ 204 w 719"/>
                <a:gd name="T17" fmla="*/ 301 h 317"/>
                <a:gd name="T18" fmla="*/ 190 w 719"/>
                <a:gd name="T19" fmla="*/ 305 h 317"/>
                <a:gd name="T20" fmla="*/ 134 w 719"/>
                <a:gd name="T21" fmla="*/ 309 h 317"/>
                <a:gd name="T22" fmla="*/ 74 w 719"/>
                <a:gd name="T23" fmla="*/ 313 h 317"/>
                <a:gd name="T24" fmla="*/ 58 w 719"/>
                <a:gd name="T25" fmla="*/ 317 h 317"/>
                <a:gd name="T26" fmla="*/ 28 w 719"/>
                <a:gd name="T27" fmla="*/ 317 h 317"/>
                <a:gd name="T28" fmla="*/ 12 w 719"/>
                <a:gd name="T29" fmla="*/ 313 h 317"/>
                <a:gd name="T30" fmla="*/ 6 w 719"/>
                <a:gd name="T31" fmla="*/ 309 h 317"/>
                <a:gd name="T32" fmla="*/ 0 w 719"/>
                <a:gd name="T33" fmla="*/ 297 h 317"/>
                <a:gd name="T34" fmla="*/ 6 w 719"/>
                <a:gd name="T35" fmla="*/ 281 h 317"/>
                <a:gd name="T36" fmla="*/ 20 w 719"/>
                <a:gd name="T37" fmla="*/ 267 h 317"/>
                <a:gd name="T38" fmla="*/ 34 w 719"/>
                <a:gd name="T39" fmla="*/ 257 h 317"/>
                <a:gd name="T40" fmla="*/ 44 w 719"/>
                <a:gd name="T41" fmla="*/ 255 h 317"/>
                <a:gd name="T42" fmla="*/ 90 w 719"/>
                <a:gd name="T43" fmla="*/ 249 h 317"/>
                <a:gd name="T44" fmla="*/ 140 w 719"/>
                <a:gd name="T45" fmla="*/ 247 h 317"/>
                <a:gd name="T46" fmla="*/ 172 w 719"/>
                <a:gd name="T47" fmla="*/ 243 h 317"/>
                <a:gd name="T48" fmla="*/ 180 w 719"/>
                <a:gd name="T49" fmla="*/ 243 h 317"/>
                <a:gd name="T50" fmla="*/ 208 w 719"/>
                <a:gd name="T51" fmla="*/ 235 h 317"/>
                <a:gd name="T52" fmla="*/ 208 w 719"/>
                <a:gd name="T53" fmla="*/ 227 h 317"/>
                <a:gd name="T54" fmla="*/ 272 w 719"/>
                <a:gd name="T55" fmla="*/ 67 h 317"/>
                <a:gd name="T56" fmla="*/ 272 w 719"/>
                <a:gd name="T57" fmla="*/ 61 h 317"/>
                <a:gd name="T58" fmla="*/ 290 w 719"/>
                <a:gd name="T59" fmla="*/ 32 h 317"/>
                <a:gd name="T60" fmla="*/ 306 w 719"/>
                <a:gd name="T61" fmla="*/ 16 h 317"/>
                <a:gd name="T62" fmla="*/ 328 w 719"/>
                <a:gd name="T63" fmla="*/ 4 h 317"/>
                <a:gd name="T64" fmla="*/ 356 w 719"/>
                <a:gd name="T65" fmla="*/ 0 h 317"/>
                <a:gd name="T66" fmla="*/ 394 w 719"/>
                <a:gd name="T67" fmla="*/ 10 h 317"/>
                <a:gd name="T68" fmla="*/ 440 w 719"/>
                <a:gd name="T69" fmla="*/ 38 h 317"/>
                <a:gd name="T70" fmla="*/ 482 w 719"/>
                <a:gd name="T71" fmla="*/ 47 h 317"/>
                <a:gd name="T72" fmla="*/ 484 w 719"/>
                <a:gd name="T73" fmla="*/ 47 h 317"/>
                <a:gd name="T74" fmla="*/ 512 w 719"/>
                <a:gd name="T75" fmla="*/ 43 h 317"/>
                <a:gd name="T76" fmla="*/ 593 w 719"/>
                <a:gd name="T77" fmla="*/ 24 h 317"/>
                <a:gd name="T78" fmla="*/ 625 w 719"/>
                <a:gd name="T79" fmla="*/ 20 h 317"/>
                <a:gd name="T80" fmla="*/ 663 w 719"/>
                <a:gd name="T81" fmla="*/ 20 h 317"/>
                <a:gd name="T82" fmla="*/ 683 w 719"/>
                <a:gd name="T83" fmla="*/ 24 h 317"/>
                <a:gd name="T84" fmla="*/ 689 w 719"/>
                <a:gd name="T85" fmla="*/ 28 h 317"/>
                <a:gd name="T86" fmla="*/ 707 w 719"/>
                <a:gd name="T87" fmla="*/ 55 h 317"/>
                <a:gd name="T88" fmla="*/ 719 w 719"/>
                <a:gd name="T89" fmla="*/ 85 h 317"/>
                <a:gd name="T90" fmla="*/ 719 w 719"/>
                <a:gd name="T91" fmla="*/ 9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317">
                  <a:moveTo>
                    <a:pt x="719" y="93"/>
                  </a:moveTo>
                  <a:lnTo>
                    <a:pt x="719" y="93"/>
                  </a:lnTo>
                  <a:lnTo>
                    <a:pt x="715" y="101"/>
                  </a:lnTo>
                  <a:lnTo>
                    <a:pt x="705" y="111"/>
                  </a:lnTo>
                  <a:lnTo>
                    <a:pt x="671" y="137"/>
                  </a:lnTo>
                  <a:lnTo>
                    <a:pt x="613" y="181"/>
                  </a:lnTo>
                  <a:lnTo>
                    <a:pt x="613" y="181"/>
                  </a:lnTo>
                  <a:lnTo>
                    <a:pt x="603" y="187"/>
                  </a:lnTo>
                  <a:lnTo>
                    <a:pt x="593" y="193"/>
                  </a:lnTo>
                  <a:lnTo>
                    <a:pt x="567" y="203"/>
                  </a:lnTo>
                  <a:lnTo>
                    <a:pt x="567" y="203"/>
                  </a:lnTo>
                  <a:lnTo>
                    <a:pt x="567" y="203"/>
                  </a:lnTo>
                  <a:lnTo>
                    <a:pt x="378" y="257"/>
                  </a:lnTo>
                  <a:lnTo>
                    <a:pt x="224" y="303"/>
                  </a:lnTo>
                  <a:lnTo>
                    <a:pt x="224" y="303"/>
                  </a:lnTo>
                  <a:lnTo>
                    <a:pt x="220" y="295"/>
                  </a:lnTo>
                  <a:lnTo>
                    <a:pt x="220" y="295"/>
                  </a:lnTo>
                  <a:lnTo>
                    <a:pt x="204" y="301"/>
                  </a:lnTo>
                  <a:lnTo>
                    <a:pt x="190" y="305"/>
                  </a:lnTo>
                  <a:lnTo>
                    <a:pt x="190" y="305"/>
                  </a:lnTo>
                  <a:lnTo>
                    <a:pt x="170" y="307"/>
                  </a:lnTo>
                  <a:lnTo>
                    <a:pt x="134" y="309"/>
                  </a:lnTo>
                  <a:lnTo>
                    <a:pt x="98" y="311"/>
                  </a:lnTo>
                  <a:lnTo>
                    <a:pt x="74" y="313"/>
                  </a:lnTo>
                  <a:lnTo>
                    <a:pt x="74" y="313"/>
                  </a:lnTo>
                  <a:lnTo>
                    <a:pt x="58" y="317"/>
                  </a:lnTo>
                  <a:lnTo>
                    <a:pt x="38" y="317"/>
                  </a:lnTo>
                  <a:lnTo>
                    <a:pt x="28" y="317"/>
                  </a:lnTo>
                  <a:lnTo>
                    <a:pt x="20" y="315"/>
                  </a:lnTo>
                  <a:lnTo>
                    <a:pt x="12" y="313"/>
                  </a:lnTo>
                  <a:lnTo>
                    <a:pt x="6" y="309"/>
                  </a:lnTo>
                  <a:lnTo>
                    <a:pt x="6" y="309"/>
                  </a:lnTo>
                  <a:lnTo>
                    <a:pt x="2" y="303"/>
                  </a:lnTo>
                  <a:lnTo>
                    <a:pt x="0" y="297"/>
                  </a:lnTo>
                  <a:lnTo>
                    <a:pt x="2" y="289"/>
                  </a:lnTo>
                  <a:lnTo>
                    <a:pt x="6" y="281"/>
                  </a:lnTo>
                  <a:lnTo>
                    <a:pt x="12" y="273"/>
                  </a:lnTo>
                  <a:lnTo>
                    <a:pt x="20" y="267"/>
                  </a:lnTo>
                  <a:lnTo>
                    <a:pt x="26" y="261"/>
                  </a:lnTo>
                  <a:lnTo>
                    <a:pt x="34" y="257"/>
                  </a:lnTo>
                  <a:lnTo>
                    <a:pt x="34" y="257"/>
                  </a:lnTo>
                  <a:lnTo>
                    <a:pt x="44" y="255"/>
                  </a:lnTo>
                  <a:lnTo>
                    <a:pt x="58" y="253"/>
                  </a:lnTo>
                  <a:lnTo>
                    <a:pt x="90" y="249"/>
                  </a:lnTo>
                  <a:lnTo>
                    <a:pt x="140" y="247"/>
                  </a:lnTo>
                  <a:lnTo>
                    <a:pt x="140" y="247"/>
                  </a:lnTo>
                  <a:lnTo>
                    <a:pt x="162" y="243"/>
                  </a:lnTo>
                  <a:lnTo>
                    <a:pt x="172" y="243"/>
                  </a:lnTo>
                  <a:lnTo>
                    <a:pt x="180" y="243"/>
                  </a:lnTo>
                  <a:lnTo>
                    <a:pt x="180" y="243"/>
                  </a:lnTo>
                  <a:lnTo>
                    <a:pt x="190" y="241"/>
                  </a:lnTo>
                  <a:lnTo>
                    <a:pt x="208" y="235"/>
                  </a:lnTo>
                  <a:lnTo>
                    <a:pt x="208" y="235"/>
                  </a:lnTo>
                  <a:lnTo>
                    <a:pt x="208" y="227"/>
                  </a:lnTo>
                  <a:lnTo>
                    <a:pt x="286" y="205"/>
                  </a:lnTo>
                  <a:lnTo>
                    <a:pt x="272" y="67"/>
                  </a:lnTo>
                  <a:lnTo>
                    <a:pt x="272" y="67"/>
                  </a:lnTo>
                  <a:lnTo>
                    <a:pt x="272" y="61"/>
                  </a:lnTo>
                  <a:lnTo>
                    <a:pt x="278" y="47"/>
                  </a:lnTo>
                  <a:lnTo>
                    <a:pt x="290" y="32"/>
                  </a:lnTo>
                  <a:lnTo>
                    <a:pt x="296" y="24"/>
                  </a:lnTo>
                  <a:lnTo>
                    <a:pt x="306" y="16"/>
                  </a:lnTo>
                  <a:lnTo>
                    <a:pt x="316" y="8"/>
                  </a:lnTo>
                  <a:lnTo>
                    <a:pt x="328" y="4"/>
                  </a:lnTo>
                  <a:lnTo>
                    <a:pt x="342" y="0"/>
                  </a:lnTo>
                  <a:lnTo>
                    <a:pt x="356" y="0"/>
                  </a:lnTo>
                  <a:lnTo>
                    <a:pt x="374" y="4"/>
                  </a:lnTo>
                  <a:lnTo>
                    <a:pt x="394" y="10"/>
                  </a:lnTo>
                  <a:lnTo>
                    <a:pt x="416" y="22"/>
                  </a:lnTo>
                  <a:lnTo>
                    <a:pt x="440" y="38"/>
                  </a:lnTo>
                  <a:lnTo>
                    <a:pt x="440" y="38"/>
                  </a:lnTo>
                  <a:lnTo>
                    <a:pt x="482" y="47"/>
                  </a:lnTo>
                  <a:lnTo>
                    <a:pt x="482" y="47"/>
                  </a:lnTo>
                  <a:lnTo>
                    <a:pt x="484" y="47"/>
                  </a:lnTo>
                  <a:lnTo>
                    <a:pt x="484" y="47"/>
                  </a:lnTo>
                  <a:lnTo>
                    <a:pt x="512" y="43"/>
                  </a:lnTo>
                  <a:lnTo>
                    <a:pt x="551" y="34"/>
                  </a:lnTo>
                  <a:lnTo>
                    <a:pt x="593" y="24"/>
                  </a:lnTo>
                  <a:lnTo>
                    <a:pt x="611" y="22"/>
                  </a:lnTo>
                  <a:lnTo>
                    <a:pt x="625" y="20"/>
                  </a:lnTo>
                  <a:lnTo>
                    <a:pt x="625" y="20"/>
                  </a:lnTo>
                  <a:lnTo>
                    <a:pt x="663" y="20"/>
                  </a:lnTo>
                  <a:lnTo>
                    <a:pt x="673" y="22"/>
                  </a:lnTo>
                  <a:lnTo>
                    <a:pt x="683" y="24"/>
                  </a:lnTo>
                  <a:lnTo>
                    <a:pt x="683" y="24"/>
                  </a:lnTo>
                  <a:lnTo>
                    <a:pt x="689" y="28"/>
                  </a:lnTo>
                  <a:lnTo>
                    <a:pt x="695" y="36"/>
                  </a:lnTo>
                  <a:lnTo>
                    <a:pt x="707" y="55"/>
                  </a:lnTo>
                  <a:lnTo>
                    <a:pt x="717" y="77"/>
                  </a:lnTo>
                  <a:lnTo>
                    <a:pt x="719" y="85"/>
                  </a:lnTo>
                  <a:lnTo>
                    <a:pt x="719" y="93"/>
                  </a:lnTo>
                  <a:lnTo>
                    <a:pt x="719" y="9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0" name="Freeform 97">
              <a:extLst>
                <a:ext uri="{FF2B5EF4-FFF2-40B4-BE49-F238E27FC236}">
                  <a16:creationId xmlns:a16="http://schemas.microsoft.com/office/drawing/2014/main" id="{A4DF428B-CE54-45F3-A7BF-C24DAAEC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065713"/>
              <a:ext cx="1141413" cy="496887"/>
            </a:xfrm>
            <a:custGeom>
              <a:avLst/>
              <a:gdLst>
                <a:gd name="T0" fmla="*/ 715 w 719"/>
                <a:gd name="T1" fmla="*/ 305 h 313"/>
                <a:gd name="T2" fmla="*/ 701 w 719"/>
                <a:gd name="T3" fmla="*/ 311 h 313"/>
                <a:gd name="T4" fmla="*/ 681 w 719"/>
                <a:gd name="T5" fmla="*/ 313 h 313"/>
                <a:gd name="T6" fmla="*/ 648 w 719"/>
                <a:gd name="T7" fmla="*/ 309 h 313"/>
                <a:gd name="T8" fmla="*/ 622 w 719"/>
                <a:gd name="T9" fmla="*/ 307 h 313"/>
                <a:gd name="T10" fmla="*/ 550 w 719"/>
                <a:gd name="T11" fmla="*/ 303 h 313"/>
                <a:gd name="T12" fmla="*/ 530 w 719"/>
                <a:gd name="T13" fmla="*/ 301 h 313"/>
                <a:gd name="T14" fmla="*/ 496 w 719"/>
                <a:gd name="T15" fmla="*/ 289 h 313"/>
                <a:gd name="T16" fmla="*/ 484 w 719"/>
                <a:gd name="T17" fmla="*/ 283 h 313"/>
                <a:gd name="T18" fmla="*/ 476 w 719"/>
                <a:gd name="T19" fmla="*/ 279 h 313"/>
                <a:gd name="T20" fmla="*/ 150 w 719"/>
                <a:gd name="T21" fmla="*/ 197 h 313"/>
                <a:gd name="T22" fmla="*/ 136 w 719"/>
                <a:gd name="T23" fmla="*/ 193 h 313"/>
                <a:gd name="T24" fmla="*/ 114 w 719"/>
                <a:gd name="T25" fmla="*/ 183 h 313"/>
                <a:gd name="T26" fmla="*/ 106 w 719"/>
                <a:gd name="T27" fmla="*/ 177 h 313"/>
                <a:gd name="T28" fmla="*/ 16 w 719"/>
                <a:gd name="T29" fmla="*/ 107 h 313"/>
                <a:gd name="T30" fmla="*/ 0 w 719"/>
                <a:gd name="T31" fmla="*/ 89 h 313"/>
                <a:gd name="T32" fmla="*/ 0 w 719"/>
                <a:gd name="T33" fmla="*/ 81 h 313"/>
                <a:gd name="T34" fmla="*/ 12 w 719"/>
                <a:gd name="T35" fmla="*/ 51 h 313"/>
                <a:gd name="T36" fmla="*/ 32 w 719"/>
                <a:gd name="T37" fmla="*/ 24 h 313"/>
                <a:gd name="T38" fmla="*/ 36 w 719"/>
                <a:gd name="T39" fmla="*/ 20 h 313"/>
                <a:gd name="T40" fmla="*/ 58 w 719"/>
                <a:gd name="T41" fmla="*/ 16 h 313"/>
                <a:gd name="T42" fmla="*/ 94 w 719"/>
                <a:gd name="T43" fmla="*/ 16 h 313"/>
                <a:gd name="T44" fmla="*/ 130 w 719"/>
                <a:gd name="T45" fmla="*/ 22 h 313"/>
                <a:gd name="T46" fmla="*/ 218 w 719"/>
                <a:gd name="T47" fmla="*/ 41 h 313"/>
                <a:gd name="T48" fmla="*/ 240 w 719"/>
                <a:gd name="T49" fmla="*/ 43 h 313"/>
                <a:gd name="T50" fmla="*/ 250 w 719"/>
                <a:gd name="T51" fmla="*/ 39 h 313"/>
                <a:gd name="T52" fmla="*/ 264 w 719"/>
                <a:gd name="T53" fmla="*/ 34 h 313"/>
                <a:gd name="T54" fmla="*/ 284 w 719"/>
                <a:gd name="T55" fmla="*/ 22 h 313"/>
                <a:gd name="T56" fmla="*/ 334 w 719"/>
                <a:gd name="T57" fmla="*/ 4 h 313"/>
                <a:gd name="T58" fmla="*/ 372 w 719"/>
                <a:gd name="T59" fmla="*/ 0 h 313"/>
                <a:gd name="T60" fmla="*/ 402 w 719"/>
                <a:gd name="T61" fmla="*/ 6 h 313"/>
                <a:gd name="T62" fmla="*/ 422 w 719"/>
                <a:gd name="T63" fmla="*/ 18 h 313"/>
                <a:gd name="T64" fmla="*/ 436 w 719"/>
                <a:gd name="T65" fmla="*/ 32 h 313"/>
                <a:gd name="T66" fmla="*/ 448 w 719"/>
                <a:gd name="T67" fmla="*/ 57 h 313"/>
                <a:gd name="T68" fmla="*/ 440 w 719"/>
                <a:gd name="T69" fmla="*/ 197 h 313"/>
                <a:gd name="T70" fmla="*/ 470 w 719"/>
                <a:gd name="T71" fmla="*/ 209 h 313"/>
                <a:gd name="T72" fmla="*/ 534 w 719"/>
                <a:gd name="T73" fmla="*/ 237 h 313"/>
                <a:gd name="T74" fmla="*/ 542 w 719"/>
                <a:gd name="T75" fmla="*/ 239 h 313"/>
                <a:gd name="T76" fmla="*/ 550 w 719"/>
                <a:gd name="T77" fmla="*/ 239 h 313"/>
                <a:gd name="T78" fmla="*/ 580 w 719"/>
                <a:gd name="T79" fmla="*/ 243 h 313"/>
                <a:gd name="T80" fmla="*/ 630 w 719"/>
                <a:gd name="T81" fmla="*/ 245 h 313"/>
                <a:gd name="T82" fmla="*/ 675 w 719"/>
                <a:gd name="T83" fmla="*/ 251 h 313"/>
                <a:gd name="T84" fmla="*/ 685 w 719"/>
                <a:gd name="T85" fmla="*/ 253 h 313"/>
                <a:gd name="T86" fmla="*/ 701 w 719"/>
                <a:gd name="T87" fmla="*/ 263 h 313"/>
                <a:gd name="T88" fmla="*/ 713 w 719"/>
                <a:gd name="T89" fmla="*/ 277 h 313"/>
                <a:gd name="T90" fmla="*/ 719 w 719"/>
                <a:gd name="T91" fmla="*/ 293 h 313"/>
                <a:gd name="T92" fmla="*/ 715 w 719"/>
                <a:gd name="T93" fmla="*/ 30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9" h="313">
                  <a:moveTo>
                    <a:pt x="715" y="305"/>
                  </a:moveTo>
                  <a:lnTo>
                    <a:pt x="715" y="305"/>
                  </a:lnTo>
                  <a:lnTo>
                    <a:pt x="709" y="309"/>
                  </a:lnTo>
                  <a:lnTo>
                    <a:pt x="701" y="311"/>
                  </a:lnTo>
                  <a:lnTo>
                    <a:pt x="691" y="313"/>
                  </a:lnTo>
                  <a:lnTo>
                    <a:pt x="681" y="313"/>
                  </a:lnTo>
                  <a:lnTo>
                    <a:pt x="663" y="313"/>
                  </a:lnTo>
                  <a:lnTo>
                    <a:pt x="648" y="309"/>
                  </a:lnTo>
                  <a:lnTo>
                    <a:pt x="648" y="309"/>
                  </a:lnTo>
                  <a:lnTo>
                    <a:pt x="622" y="307"/>
                  </a:lnTo>
                  <a:lnTo>
                    <a:pt x="586" y="305"/>
                  </a:lnTo>
                  <a:lnTo>
                    <a:pt x="550" y="303"/>
                  </a:lnTo>
                  <a:lnTo>
                    <a:pt x="530" y="301"/>
                  </a:lnTo>
                  <a:lnTo>
                    <a:pt x="530" y="301"/>
                  </a:lnTo>
                  <a:lnTo>
                    <a:pt x="508" y="293"/>
                  </a:lnTo>
                  <a:lnTo>
                    <a:pt x="496" y="289"/>
                  </a:lnTo>
                  <a:lnTo>
                    <a:pt x="484" y="283"/>
                  </a:lnTo>
                  <a:lnTo>
                    <a:pt x="484" y="283"/>
                  </a:lnTo>
                  <a:lnTo>
                    <a:pt x="476" y="279"/>
                  </a:lnTo>
                  <a:lnTo>
                    <a:pt x="476" y="279"/>
                  </a:lnTo>
                  <a:lnTo>
                    <a:pt x="454" y="295"/>
                  </a:lnTo>
                  <a:lnTo>
                    <a:pt x="150" y="197"/>
                  </a:lnTo>
                  <a:lnTo>
                    <a:pt x="150" y="197"/>
                  </a:lnTo>
                  <a:lnTo>
                    <a:pt x="136" y="193"/>
                  </a:lnTo>
                  <a:lnTo>
                    <a:pt x="124" y="189"/>
                  </a:lnTo>
                  <a:lnTo>
                    <a:pt x="114" y="183"/>
                  </a:lnTo>
                  <a:lnTo>
                    <a:pt x="106" y="177"/>
                  </a:lnTo>
                  <a:lnTo>
                    <a:pt x="106" y="177"/>
                  </a:lnTo>
                  <a:lnTo>
                    <a:pt x="48" y="133"/>
                  </a:lnTo>
                  <a:lnTo>
                    <a:pt x="16" y="107"/>
                  </a:lnTo>
                  <a:lnTo>
                    <a:pt x="4" y="9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1"/>
                  </a:lnTo>
                  <a:lnTo>
                    <a:pt x="4" y="73"/>
                  </a:lnTo>
                  <a:lnTo>
                    <a:pt x="12" y="51"/>
                  </a:lnTo>
                  <a:lnTo>
                    <a:pt x="26" y="32"/>
                  </a:lnTo>
                  <a:lnTo>
                    <a:pt x="32" y="2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46" y="18"/>
                  </a:lnTo>
                  <a:lnTo>
                    <a:pt x="58" y="16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10" y="18"/>
                  </a:lnTo>
                  <a:lnTo>
                    <a:pt x="130" y="22"/>
                  </a:lnTo>
                  <a:lnTo>
                    <a:pt x="176" y="32"/>
                  </a:lnTo>
                  <a:lnTo>
                    <a:pt x="218" y="41"/>
                  </a:lnTo>
                  <a:lnTo>
                    <a:pt x="232" y="43"/>
                  </a:lnTo>
                  <a:lnTo>
                    <a:pt x="240" y="43"/>
                  </a:lnTo>
                  <a:lnTo>
                    <a:pt x="240" y="43"/>
                  </a:lnTo>
                  <a:lnTo>
                    <a:pt x="250" y="39"/>
                  </a:lnTo>
                  <a:lnTo>
                    <a:pt x="264" y="34"/>
                  </a:lnTo>
                  <a:lnTo>
                    <a:pt x="264" y="34"/>
                  </a:lnTo>
                  <a:lnTo>
                    <a:pt x="284" y="22"/>
                  </a:lnTo>
                  <a:lnTo>
                    <a:pt x="284" y="22"/>
                  </a:lnTo>
                  <a:lnTo>
                    <a:pt x="310" y="10"/>
                  </a:lnTo>
                  <a:lnTo>
                    <a:pt x="334" y="4"/>
                  </a:lnTo>
                  <a:lnTo>
                    <a:pt x="354" y="0"/>
                  </a:lnTo>
                  <a:lnTo>
                    <a:pt x="372" y="0"/>
                  </a:lnTo>
                  <a:lnTo>
                    <a:pt x="388" y="2"/>
                  </a:lnTo>
                  <a:lnTo>
                    <a:pt x="402" y="6"/>
                  </a:lnTo>
                  <a:lnTo>
                    <a:pt x="414" y="10"/>
                  </a:lnTo>
                  <a:lnTo>
                    <a:pt x="422" y="18"/>
                  </a:lnTo>
                  <a:lnTo>
                    <a:pt x="430" y="24"/>
                  </a:lnTo>
                  <a:lnTo>
                    <a:pt x="436" y="32"/>
                  </a:lnTo>
                  <a:lnTo>
                    <a:pt x="444" y="47"/>
                  </a:lnTo>
                  <a:lnTo>
                    <a:pt x="448" y="57"/>
                  </a:lnTo>
                  <a:lnTo>
                    <a:pt x="450" y="63"/>
                  </a:lnTo>
                  <a:lnTo>
                    <a:pt x="440" y="197"/>
                  </a:lnTo>
                  <a:lnTo>
                    <a:pt x="440" y="197"/>
                  </a:lnTo>
                  <a:lnTo>
                    <a:pt x="470" y="209"/>
                  </a:lnTo>
                  <a:lnTo>
                    <a:pt x="542" y="231"/>
                  </a:lnTo>
                  <a:lnTo>
                    <a:pt x="534" y="237"/>
                  </a:lnTo>
                  <a:lnTo>
                    <a:pt x="534" y="237"/>
                  </a:lnTo>
                  <a:lnTo>
                    <a:pt x="542" y="239"/>
                  </a:lnTo>
                  <a:lnTo>
                    <a:pt x="542" y="239"/>
                  </a:lnTo>
                  <a:lnTo>
                    <a:pt x="550" y="239"/>
                  </a:lnTo>
                  <a:lnTo>
                    <a:pt x="558" y="239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630" y="245"/>
                  </a:lnTo>
                  <a:lnTo>
                    <a:pt x="663" y="249"/>
                  </a:lnTo>
                  <a:lnTo>
                    <a:pt x="675" y="251"/>
                  </a:lnTo>
                  <a:lnTo>
                    <a:pt x="685" y="253"/>
                  </a:lnTo>
                  <a:lnTo>
                    <a:pt x="685" y="253"/>
                  </a:lnTo>
                  <a:lnTo>
                    <a:pt x="693" y="257"/>
                  </a:lnTo>
                  <a:lnTo>
                    <a:pt x="701" y="263"/>
                  </a:lnTo>
                  <a:lnTo>
                    <a:pt x="707" y="269"/>
                  </a:lnTo>
                  <a:lnTo>
                    <a:pt x="713" y="277"/>
                  </a:lnTo>
                  <a:lnTo>
                    <a:pt x="717" y="285"/>
                  </a:lnTo>
                  <a:lnTo>
                    <a:pt x="719" y="293"/>
                  </a:lnTo>
                  <a:lnTo>
                    <a:pt x="719" y="299"/>
                  </a:lnTo>
                  <a:lnTo>
                    <a:pt x="715" y="305"/>
                  </a:lnTo>
                  <a:lnTo>
                    <a:pt x="715" y="30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1" name="Freeform 98">
              <a:extLst>
                <a:ext uri="{FF2B5EF4-FFF2-40B4-BE49-F238E27FC236}">
                  <a16:creationId xmlns:a16="http://schemas.microsoft.com/office/drawing/2014/main" id="{D1A00A1A-EF35-4B80-BE86-1DD6C2D43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275" y="5119688"/>
              <a:ext cx="187325" cy="77787"/>
            </a:xfrm>
            <a:custGeom>
              <a:avLst/>
              <a:gdLst>
                <a:gd name="T0" fmla="*/ 24 w 118"/>
                <a:gd name="T1" fmla="*/ 0 h 49"/>
                <a:gd name="T2" fmla="*/ 24 w 118"/>
                <a:gd name="T3" fmla="*/ 0 h 49"/>
                <a:gd name="T4" fmla="*/ 40 w 118"/>
                <a:gd name="T5" fmla="*/ 5 h 49"/>
                <a:gd name="T6" fmla="*/ 68 w 118"/>
                <a:gd name="T7" fmla="*/ 21 h 49"/>
                <a:gd name="T8" fmla="*/ 118 w 118"/>
                <a:gd name="T9" fmla="*/ 49 h 49"/>
                <a:gd name="T10" fmla="*/ 118 w 118"/>
                <a:gd name="T11" fmla="*/ 49 h 49"/>
                <a:gd name="T12" fmla="*/ 90 w 118"/>
                <a:gd name="T13" fmla="*/ 37 h 49"/>
                <a:gd name="T14" fmla="*/ 50 w 118"/>
                <a:gd name="T15" fmla="*/ 25 h 49"/>
                <a:gd name="T16" fmla="*/ 0 w 118"/>
                <a:gd name="T17" fmla="*/ 9 h 49"/>
                <a:gd name="T18" fmla="*/ 0 w 118"/>
                <a:gd name="T19" fmla="*/ 9 h 49"/>
                <a:gd name="T20" fmla="*/ 10 w 118"/>
                <a:gd name="T21" fmla="*/ 5 h 49"/>
                <a:gd name="T22" fmla="*/ 24 w 118"/>
                <a:gd name="T23" fmla="*/ 0 h 49"/>
                <a:gd name="T24" fmla="*/ 24 w 118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49">
                  <a:moveTo>
                    <a:pt x="24" y="0"/>
                  </a:moveTo>
                  <a:lnTo>
                    <a:pt x="24" y="0"/>
                  </a:lnTo>
                  <a:lnTo>
                    <a:pt x="40" y="5"/>
                  </a:lnTo>
                  <a:lnTo>
                    <a:pt x="68" y="21"/>
                  </a:lnTo>
                  <a:lnTo>
                    <a:pt x="118" y="49"/>
                  </a:lnTo>
                  <a:lnTo>
                    <a:pt x="118" y="49"/>
                  </a:lnTo>
                  <a:lnTo>
                    <a:pt x="90" y="37"/>
                  </a:lnTo>
                  <a:lnTo>
                    <a:pt x="50" y="25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2" name="Freeform 99">
              <a:extLst>
                <a:ext uri="{FF2B5EF4-FFF2-40B4-BE49-F238E27FC236}">
                  <a16:creationId xmlns:a16="http://schemas.microsoft.com/office/drawing/2014/main" id="{B94A29B3-EA6A-43F8-BA57-0422B5E21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100" y="5116513"/>
              <a:ext cx="222250" cy="84137"/>
            </a:xfrm>
            <a:custGeom>
              <a:avLst/>
              <a:gdLst>
                <a:gd name="T0" fmla="*/ 140 w 140"/>
                <a:gd name="T1" fmla="*/ 11 h 53"/>
                <a:gd name="T2" fmla="*/ 140 w 140"/>
                <a:gd name="T3" fmla="*/ 11 h 53"/>
                <a:gd name="T4" fmla="*/ 78 w 140"/>
                <a:gd name="T5" fmla="*/ 27 h 53"/>
                <a:gd name="T6" fmla="*/ 30 w 140"/>
                <a:gd name="T7" fmla="*/ 41 h 53"/>
                <a:gd name="T8" fmla="*/ 12 w 140"/>
                <a:gd name="T9" fmla="*/ 47 h 53"/>
                <a:gd name="T10" fmla="*/ 0 w 140"/>
                <a:gd name="T11" fmla="*/ 53 h 53"/>
                <a:gd name="T12" fmla="*/ 0 w 140"/>
                <a:gd name="T13" fmla="*/ 53 h 53"/>
                <a:gd name="T14" fmla="*/ 10 w 140"/>
                <a:gd name="T15" fmla="*/ 45 h 53"/>
                <a:gd name="T16" fmla="*/ 36 w 140"/>
                <a:gd name="T17" fmla="*/ 27 h 53"/>
                <a:gd name="T18" fmla="*/ 66 w 140"/>
                <a:gd name="T19" fmla="*/ 9 h 53"/>
                <a:gd name="T20" fmla="*/ 82 w 140"/>
                <a:gd name="T21" fmla="*/ 4 h 53"/>
                <a:gd name="T22" fmla="*/ 94 w 140"/>
                <a:gd name="T23" fmla="*/ 0 h 53"/>
                <a:gd name="T24" fmla="*/ 94 w 140"/>
                <a:gd name="T25" fmla="*/ 0 h 53"/>
                <a:gd name="T26" fmla="*/ 138 w 140"/>
                <a:gd name="T27" fmla="*/ 11 h 53"/>
                <a:gd name="T28" fmla="*/ 138 w 140"/>
                <a:gd name="T29" fmla="*/ 11 h 53"/>
                <a:gd name="T30" fmla="*/ 140 w 140"/>
                <a:gd name="T31" fmla="*/ 11 h 53"/>
                <a:gd name="T32" fmla="*/ 140 w 140"/>
                <a:gd name="T33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53">
                  <a:moveTo>
                    <a:pt x="140" y="11"/>
                  </a:moveTo>
                  <a:lnTo>
                    <a:pt x="140" y="11"/>
                  </a:lnTo>
                  <a:lnTo>
                    <a:pt x="78" y="27"/>
                  </a:lnTo>
                  <a:lnTo>
                    <a:pt x="30" y="41"/>
                  </a:lnTo>
                  <a:lnTo>
                    <a:pt x="12" y="47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0" y="45"/>
                  </a:lnTo>
                  <a:lnTo>
                    <a:pt x="36" y="27"/>
                  </a:lnTo>
                  <a:lnTo>
                    <a:pt x="66" y="9"/>
                  </a:lnTo>
                  <a:lnTo>
                    <a:pt x="82" y="4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40" y="11"/>
                  </a:lnTo>
                  <a:lnTo>
                    <a:pt x="140" y="1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3" name="Freeform 100">
              <a:extLst>
                <a:ext uri="{FF2B5EF4-FFF2-40B4-BE49-F238E27FC236}">
                  <a16:creationId xmlns:a16="http://schemas.microsoft.com/office/drawing/2014/main" id="{E5403B42-0BAE-45DB-BC66-6605C400B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925" y="5441950"/>
              <a:ext cx="385763" cy="120650"/>
            </a:xfrm>
            <a:custGeom>
              <a:avLst/>
              <a:gdLst>
                <a:gd name="T0" fmla="*/ 239 w 243"/>
                <a:gd name="T1" fmla="*/ 68 h 76"/>
                <a:gd name="T2" fmla="*/ 239 w 243"/>
                <a:gd name="T3" fmla="*/ 68 h 76"/>
                <a:gd name="T4" fmla="*/ 233 w 243"/>
                <a:gd name="T5" fmla="*/ 72 h 76"/>
                <a:gd name="T6" fmla="*/ 225 w 243"/>
                <a:gd name="T7" fmla="*/ 74 h 76"/>
                <a:gd name="T8" fmla="*/ 215 w 243"/>
                <a:gd name="T9" fmla="*/ 76 h 76"/>
                <a:gd name="T10" fmla="*/ 205 w 243"/>
                <a:gd name="T11" fmla="*/ 76 h 76"/>
                <a:gd name="T12" fmla="*/ 187 w 243"/>
                <a:gd name="T13" fmla="*/ 76 h 76"/>
                <a:gd name="T14" fmla="*/ 172 w 243"/>
                <a:gd name="T15" fmla="*/ 72 h 76"/>
                <a:gd name="T16" fmla="*/ 172 w 243"/>
                <a:gd name="T17" fmla="*/ 72 h 76"/>
                <a:gd name="T18" fmla="*/ 146 w 243"/>
                <a:gd name="T19" fmla="*/ 70 h 76"/>
                <a:gd name="T20" fmla="*/ 110 w 243"/>
                <a:gd name="T21" fmla="*/ 68 h 76"/>
                <a:gd name="T22" fmla="*/ 74 w 243"/>
                <a:gd name="T23" fmla="*/ 66 h 76"/>
                <a:gd name="T24" fmla="*/ 54 w 243"/>
                <a:gd name="T25" fmla="*/ 64 h 76"/>
                <a:gd name="T26" fmla="*/ 54 w 243"/>
                <a:gd name="T27" fmla="*/ 64 h 76"/>
                <a:gd name="T28" fmla="*/ 42 w 243"/>
                <a:gd name="T29" fmla="*/ 60 h 76"/>
                <a:gd name="T30" fmla="*/ 42 w 243"/>
                <a:gd name="T31" fmla="*/ 60 h 76"/>
                <a:gd name="T32" fmla="*/ 42 w 243"/>
                <a:gd name="T33" fmla="*/ 60 h 76"/>
                <a:gd name="T34" fmla="*/ 26 w 243"/>
                <a:gd name="T35" fmla="*/ 54 h 76"/>
                <a:gd name="T36" fmla="*/ 8 w 243"/>
                <a:gd name="T37" fmla="*/ 46 h 76"/>
                <a:gd name="T38" fmla="*/ 8 w 243"/>
                <a:gd name="T39" fmla="*/ 46 h 76"/>
                <a:gd name="T40" fmla="*/ 0 w 243"/>
                <a:gd name="T41" fmla="*/ 42 h 76"/>
                <a:gd name="T42" fmla="*/ 56 w 243"/>
                <a:gd name="T43" fmla="*/ 2 h 76"/>
                <a:gd name="T44" fmla="*/ 58 w 243"/>
                <a:gd name="T45" fmla="*/ 0 h 76"/>
                <a:gd name="T46" fmla="*/ 58 w 243"/>
                <a:gd name="T47" fmla="*/ 0 h 76"/>
                <a:gd name="T48" fmla="*/ 66 w 243"/>
                <a:gd name="T49" fmla="*/ 2 h 76"/>
                <a:gd name="T50" fmla="*/ 66 w 243"/>
                <a:gd name="T51" fmla="*/ 2 h 76"/>
                <a:gd name="T52" fmla="*/ 74 w 243"/>
                <a:gd name="T53" fmla="*/ 2 h 76"/>
                <a:gd name="T54" fmla="*/ 82 w 243"/>
                <a:gd name="T55" fmla="*/ 2 h 76"/>
                <a:gd name="T56" fmla="*/ 104 w 243"/>
                <a:gd name="T57" fmla="*/ 6 h 76"/>
                <a:gd name="T58" fmla="*/ 104 w 243"/>
                <a:gd name="T59" fmla="*/ 6 h 76"/>
                <a:gd name="T60" fmla="*/ 154 w 243"/>
                <a:gd name="T61" fmla="*/ 8 h 76"/>
                <a:gd name="T62" fmla="*/ 187 w 243"/>
                <a:gd name="T63" fmla="*/ 12 h 76"/>
                <a:gd name="T64" fmla="*/ 199 w 243"/>
                <a:gd name="T65" fmla="*/ 14 h 76"/>
                <a:gd name="T66" fmla="*/ 209 w 243"/>
                <a:gd name="T67" fmla="*/ 16 h 76"/>
                <a:gd name="T68" fmla="*/ 209 w 243"/>
                <a:gd name="T69" fmla="*/ 16 h 76"/>
                <a:gd name="T70" fmla="*/ 217 w 243"/>
                <a:gd name="T71" fmla="*/ 20 h 76"/>
                <a:gd name="T72" fmla="*/ 225 w 243"/>
                <a:gd name="T73" fmla="*/ 26 h 76"/>
                <a:gd name="T74" fmla="*/ 231 w 243"/>
                <a:gd name="T75" fmla="*/ 32 h 76"/>
                <a:gd name="T76" fmla="*/ 237 w 243"/>
                <a:gd name="T77" fmla="*/ 40 h 76"/>
                <a:gd name="T78" fmla="*/ 241 w 243"/>
                <a:gd name="T79" fmla="*/ 48 h 76"/>
                <a:gd name="T80" fmla="*/ 243 w 243"/>
                <a:gd name="T81" fmla="*/ 56 h 76"/>
                <a:gd name="T82" fmla="*/ 243 w 243"/>
                <a:gd name="T83" fmla="*/ 62 h 76"/>
                <a:gd name="T84" fmla="*/ 239 w 243"/>
                <a:gd name="T85" fmla="*/ 68 h 76"/>
                <a:gd name="T86" fmla="*/ 239 w 243"/>
                <a:gd name="T8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3" h="76">
                  <a:moveTo>
                    <a:pt x="239" y="68"/>
                  </a:moveTo>
                  <a:lnTo>
                    <a:pt x="239" y="68"/>
                  </a:lnTo>
                  <a:lnTo>
                    <a:pt x="233" y="72"/>
                  </a:lnTo>
                  <a:lnTo>
                    <a:pt x="225" y="74"/>
                  </a:lnTo>
                  <a:lnTo>
                    <a:pt x="215" y="76"/>
                  </a:lnTo>
                  <a:lnTo>
                    <a:pt x="205" y="76"/>
                  </a:lnTo>
                  <a:lnTo>
                    <a:pt x="187" y="76"/>
                  </a:lnTo>
                  <a:lnTo>
                    <a:pt x="172" y="72"/>
                  </a:lnTo>
                  <a:lnTo>
                    <a:pt x="172" y="72"/>
                  </a:lnTo>
                  <a:lnTo>
                    <a:pt x="146" y="70"/>
                  </a:lnTo>
                  <a:lnTo>
                    <a:pt x="110" y="68"/>
                  </a:lnTo>
                  <a:lnTo>
                    <a:pt x="74" y="66"/>
                  </a:lnTo>
                  <a:lnTo>
                    <a:pt x="54" y="64"/>
                  </a:lnTo>
                  <a:lnTo>
                    <a:pt x="54" y="6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26" y="5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0" y="4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4" y="2"/>
                  </a:lnTo>
                  <a:lnTo>
                    <a:pt x="82" y="2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54" y="8"/>
                  </a:lnTo>
                  <a:lnTo>
                    <a:pt x="187" y="12"/>
                  </a:lnTo>
                  <a:lnTo>
                    <a:pt x="199" y="14"/>
                  </a:lnTo>
                  <a:lnTo>
                    <a:pt x="209" y="16"/>
                  </a:lnTo>
                  <a:lnTo>
                    <a:pt x="209" y="16"/>
                  </a:lnTo>
                  <a:lnTo>
                    <a:pt x="217" y="20"/>
                  </a:lnTo>
                  <a:lnTo>
                    <a:pt x="225" y="26"/>
                  </a:lnTo>
                  <a:lnTo>
                    <a:pt x="231" y="32"/>
                  </a:lnTo>
                  <a:lnTo>
                    <a:pt x="237" y="40"/>
                  </a:lnTo>
                  <a:lnTo>
                    <a:pt x="241" y="48"/>
                  </a:lnTo>
                  <a:lnTo>
                    <a:pt x="243" y="56"/>
                  </a:lnTo>
                  <a:lnTo>
                    <a:pt x="243" y="62"/>
                  </a:lnTo>
                  <a:lnTo>
                    <a:pt x="239" y="68"/>
                  </a:lnTo>
                  <a:lnTo>
                    <a:pt x="239" y="68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4" name="Freeform 101">
              <a:extLst>
                <a:ext uri="{FF2B5EF4-FFF2-40B4-BE49-F238E27FC236}">
                  <a16:creationId xmlns:a16="http://schemas.microsoft.com/office/drawing/2014/main" id="{10889881-BA51-4F5D-A3E4-B4C156760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2600" y="5441950"/>
              <a:ext cx="319088" cy="120650"/>
            </a:xfrm>
            <a:custGeom>
              <a:avLst/>
              <a:gdLst>
                <a:gd name="T0" fmla="*/ 197 w 201"/>
                <a:gd name="T1" fmla="*/ 68 h 76"/>
                <a:gd name="T2" fmla="*/ 197 w 201"/>
                <a:gd name="T3" fmla="*/ 68 h 76"/>
                <a:gd name="T4" fmla="*/ 191 w 201"/>
                <a:gd name="T5" fmla="*/ 72 h 76"/>
                <a:gd name="T6" fmla="*/ 183 w 201"/>
                <a:gd name="T7" fmla="*/ 74 h 76"/>
                <a:gd name="T8" fmla="*/ 173 w 201"/>
                <a:gd name="T9" fmla="*/ 76 h 76"/>
                <a:gd name="T10" fmla="*/ 163 w 201"/>
                <a:gd name="T11" fmla="*/ 76 h 76"/>
                <a:gd name="T12" fmla="*/ 145 w 201"/>
                <a:gd name="T13" fmla="*/ 76 h 76"/>
                <a:gd name="T14" fmla="*/ 130 w 201"/>
                <a:gd name="T15" fmla="*/ 72 h 76"/>
                <a:gd name="T16" fmla="*/ 130 w 201"/>
                <a:gd name="T17" fmla="*/ 72 h 76"/>
                <a:gd name="T18" fmla="*/ 104 w 201"/>
                <a:gd name="T19" fmla="*/ 70 h 76"/>
                <a:gd name="T20" fmla="*/ 68 w 201"/>
                <a:gd name="T21" fmla="*/ 68 h 76"/>
                <a:gd name="T22" fmla="*/ 32 w 201"/>
                <a:gd name="T23" fmla="*/ 66 h 76"/>
                <a:gd name="T24" fmla="*/ 12 w 201"/>
                <a:gd name="T25" fmla="*/ 64 h 76"/>
                <a:gd name="T26" fmla="*/ 12 w 201"/>
                <a:gd name="T27" fmla="*/ 64 h 76"/>
                <a:gd name="T28" fmla="*/ 0 w 201"/>
                <a:gd name="T29" fmla="*/ 60 h 76"/>
                <a:gd name="T30" fmla="*/ 0 w 201"/>
                <a:gd name="T31" fmla="*/ 60 h 76"/>
                <a:gd name="T32" fmla="*/ 0 w 201"/>
                <a:gd name="T33" fmla="*/ 60 h 76"/>
                <a:gd name="T34" fmla="*/ 0 w 201"/>
                <a:gd name="T35" fmla="*/ 60 h 76"/>
                <a:gd name="T36" fmla="*/ 4 w 201"/>
                <a:gd name="T37" fmla="*/ 56 h 76"/>
                <a:gd name="T38" fmla="*/ 12 w 201"/>
                <a:gd name="T39" fmla="*/ 44 h 76"/>
                <a:gd name="T40" fmla="*/ 14 w 201"/>
                <a:gd name="T41" fmla="*/ 36 h 76"/>
                <a:gd name="T42" fmla="*/ 16 w 201"/>
                <a:gd name="T43" fmla="*/ 26 h 76"/>
                <a:gd name="T44" fmla="*/ 16 w 201"/>
                <a:gd name="T45" fmla="*/ 14 h 76"/>
                <a:gd name="T46" fmla="*/ 14 w 201"/>
                <a:gd name="T47" fmla="*/ 2 h 76"/>
                <a:gd name="T48" fmla="*/ 16 w 201"/>
                <a:gd name="T49" fmla="*/ 0 h 76"/>
                <a:gd name="T50" fmla="*/ 16 w 201"/>
                <a:gd name="T51" fmla="*/ 0 h 76"/>
                <a:gd name="T52" fmla="*/ 24 w 201"/>
                <a:gd name="T53" fmla="*/ 2 h 76"/>
                <a:gd name="T54" fmla="*/ 24 w 201"/>
                <a:gd name="T55" fmla="*/ 2 h 76"/>
                <a:gd name="T56" fmla="*/ 32 w 201"/>
                <a:gd name="T57" fmla="*/ 2 h 76"/>
                <a:gd name="T58" fmla="*/ 40 w 201"/>
                <a:gd name="T59" fmla="*/ 2 h 76"/>
                <a:gd name="T60" fmla="*/ 62 w 201"/>
                <a:gd name="T61" fmla="*/ 6 h 76"/>
                <a:gd name="T62" fmla="*/ 62 w 201"/>
                <a:gd name="T63" fmla="*/ 6 h 76"/>
                <a:gd name="T64" fmla="*/ 112 w 201"/>
                <a:gd name="T65" fmla="*/ 8 h 76"/>
                <a:gd name="T66" fmla="*/ 145 w 201"/>
                <a:gd name="T67" fmla="*/ 12 h 76"/>
                <a:gd name="T68" fmla="*/ 157 w 201"/>
                <a:gd name="T69" fmla="*/ 14 h 76"/>
                <a:gd name="T70" fmla="*/ 167 w 201"/>
                <a:gd name="T71" fmla="*/ 16 h 76"/>
                <a:gd name="T72" fmla="*/ 167 w 201"/>
                <a:gd name="T73" fmla="*/ 16 h 76"/>
                <a:gd name="T74" fmla="*/ 175 w 201"/>
                <a:gd name="T75" fmla="*/ 20 h 76"/>
                <a:gd name="T76" fmla="*/ 183 w 201"/>
                <a:gd name="T77" fmla="*/ 26 h 76"/>
                <a:gd name="T78" fmla="*/ 189 w 201"/>
                <a:gd name="T79" fmla="*/ 32 h 76"/>
                <a:gd name="T80" fmla="*/ 195 w 201"/>
                <a:gd name="T81" fmla="*/ 40 h 76"/>
                <a:gd name="T82" fmla="*/ 199 w 201"/>
                <a:gd name="T83" fmla="*/ 48 h 76"/>
                <a:gd name="T84" fmla="*/ 201 w 201"/>
                <a:gd name="T85" fmla="*/ 56 h 76"/>
                <a:gd name="T86" fmla="*/ 201 w 201"/>
                <a:gd name="T87" fmla="*/ 62 h 76"/>
                <a:gd name="T88" fmla="*/ 197 w 201"/>
                <a:gd name="T89" fmla="*/ 68 h 76"/>
                <a:gd name="T90" fmla="*/ 197 w 201"/>
                <a:gd name="T91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76">
                  <a:moveTo>
                    <a:pt x="197" y="68"/>
                  </a:moveTo>
                  <a:lnTo>
                    <a:pt x="197" y="68"/>
                  </a:lnTo>
                  <a:lnTo>
                    <a:pt x="191" y="72"/>
                  </a:lnTo>
                  <a:lnTo>
                    <a:pt x="183" y="74"/>
                  </a:lnTo>
                  <a:lnTo>
                    <a:pt x="173" y="76"/>
                  </a:lnTo>
                  <a:lnTo>
                    <a:pt x="163" y="76"/>
                  </a:lnTo>
                  <a:lnTo>
                    <a:pt x="145" y="76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04" y="70"/>
                  </a:lnTo>
                  <a:lnTo>
                    <a:pt x="68" y="68"/>
                  </a:lnTo>
                  <a:lnTo>
                    <a:pt x="32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56"/>
                  </a:lnTo>
                  <a:lnTo>
                    <a:pt x="12" y="44"/>
                  </a:lnTo>
                  <a:lnTo>
                    <a:pt x="14" y="36"/>
                  </a:lnTo>
                  <a:lnTo>
                    <a:pt x="16" y="26"/>
                  </a:lnTo>
                  <a:lnTo>
                    <a:pt x="16" y="1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2" y="2"/>
                  </a:lnTo>
                  <a:lnTo>
                    <a:pt x="40" y="2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112" y="8"/>
                  </a:lnTo>
                  <a:lnTo>
                    <a:pt x="145" y="12"/>
                  </a:lnTo>
                  <a:lnTo>
                    <a:pt x="157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75" y="20"/>
                  </a:lnTo>
                  <a:lnTo>
                    <a:pt x="183" y="26"/>
                  </a:lnTo>
                  <a:lnTo>
                    <a:pt x="189" y="32"/>
                  </a:lnTo>
                  <a:lnTo>
                    <a:pt x="195" y="40"/>
                  </a:lnTo>
                  <a:lnTo>
                    <a:pt x="199" y="48"/>
                  </a:lnTo>
                  <a:lnTo>
                    <a:pt x="201" y="56"/>
                  </a:lnTo>
                  <a:lnTo>
                    <a:pt x="201" y="62"/>
                  </a:lnTo>
                  <a:lnTo>
                    <a:pt x="197" y="68"/>
                  </a:lnTo>
                  <a:lnTo>
                    <a:pt x="197" y="68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5" name="Freeform 102">
              <a:extLst>
                <a:ext uri="{FF2B5EF4-FFF2-40B4-BE49-F238E27FC236}">
                  <a16:creationId xmlns:a16="http://schemas.microsoft.com/office/drawing/2014/main" id="{BE3F68DC-CC6A-4CB8-9B87-C92185164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825" y="5165725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2 h 2"/>
                <a:gd name="T8" fmla="*/ 2 w 2"/>
                <a:gd name="T9" fmla="*/ 0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6" name="Freeform 103">
              <a:extLst>
                <a:ext uri="{FF2B5EF4-FFF2-40B4-BE49-F238E27FC236}">
                  <a16:creationId xmlns:a16="http://schemas.microsoft.com/office/drawing/2014/main" id="{E6946B9A-2D54-4277-883E-19D4648F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75" y="5178425"/>
              <a:ext cx="307975" cy="142875"/>
            </a:xfrm>
            <a:custGeom>
              <a:avLst/>
              <a:gdLst>
                <a:gd name="T0" fmla="*/ 194 w 194"/>
                <a:gd name="T1" fmla="*/ 90 h 90"/>
                <a:gd name="T2" fmla="*/ 194 w 194"/>
                <a:gd name="T3" fmla="*/ 90 h 90"/>
                <a:gd name="T4" fmla="*/ 140 w 194"/>
                <a:gd name="T5" fmla="*/ 60 h 90"/>
                <a:gd name="T6" fmla="*/ 94 w 194"/>
                <a:gd name="T7" fmla="*/ 38 h 90"/>
                <a:gd name="T8" fmla="*/ 74 w 194"/>
                <a:gd name="T9" fmla="*/ 28 h 90"/>
                <a:gd name="T10" fmla="*/ 56 w 194"/>
                <a:gd name="T11" fmla="*/ 24 h 90"/>
                <a:gd name="T12" fmla="*/ 56 w 194"/>
                <a:gd name="T13" fmla="*/ 24 h 90"/>
                <a:gd name="T14" fmla="*/ 30 w 194"/>
                <a:gd name="T15" fmla="*/ 16 h 90"/>
                <a:gd name="T16" fmla="*/ 12 w 194"/>
                <a:gd name="T17" fmla="*/ 8 h 90"/>
                <a:gd name="T18" fmla="*/ 4 w 194"/>
                <a:gd name="T19" fmla="*/ 2 h 90"/>
                <a:gd name="T20" fmla="*/ 0 w 194"/>
                <a:gd name="T21" fmla="*/ 0 h 90"/>
                <a:gd name="T22" fmla="*/ 0 w 194"/>
                <a:gd name="T23" fmla="*/ 0 h 90"/>
                <a:gd name="T24" fmla="*/ 12 w 194"/>
                <a:gd name="T25" fmla="*/ 0 h 90"/>
                <a:gd name="T26" fmla="*/ 38 w 194"/>
                <a:gd name="T27" fmla="*/ 4 h 90"/>
                <a:gd name="T28" fmla="*/ 54 w 194"/>
                <a:gd name="T29" fmla="*/ 8 h 90"/>
                <a:gd name="T30" fmla="*/ 72 w 194"/>
                <a:gd name="T31" fmla="*/ 12 h 90"/>
                <a:gd name="T32" fmla="*/ 90 w 194"/>
                <a:gd name="T33" fmla="*/ 20 h 90"/>
                <a:gd name="T34" fmla="*/ 106 w 194"/>
                <a:gd name="T35" fmla="*/ 30 h 90"/>
                <a:gd name="T36" fmla="*/ 106 w 194"/>
                <a:gd name="T37" fmla="*/ 30 h 90"/>
                <a:gd name="T38" fmla="*/ 194 w 194"/>
                <a:gd name="T39" fmla="*/ 90 h 90"/>
                <a:gd name="T40" fmla="*/ 194 w 194"/>
                <a:gd name="T4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90">
                  <a:moveTo>
                    <a:pt x="194" y="90"/>
                  </a:moveTo>
                  <a:lnTo>
                    <a:pt x="194" y="90"/>
                  </a:lnTo>
                  <a:lnTo>
                    <a:pt x="140" y="60"/>
                  </a:lnTo>
                  <a:lnTo>
                    <a:pt x="94" y="38"/>
                  </a:lnTo>
                  <a:lnTo>
                    <a:pt x="74" y="28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30" y="16"/>
                  </a:lnTo>
                  <a:lnTo>
                    <a:pt x="12" y="8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8" y="4"/>
                  </a:lnTo>
                  <a:lnTo>
                    <a:pt x="54" y="8"/>
                  </a:lnTo>
                  <a:lnTo>
                    <a:pt x="72" y="12"/>
                  </a:lnTo>
                  <a:lnTo>
                    <a:pt x="90" y="20"/>
                  </a:lnTo>
                  <a:lnTo>
                    <a:pt x="106" y="30"/>
                  </a:lnTo>
                  <a:lnTo>
                    <a:pt x="106" y="30"/>
                  </a:lnTo>
                  <a:lnTo>
                    <a:pt x="194" y="90"/>
                  </a:lnTo>
                  <a:lnTo>
                    <a:pt x="194" y="9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7" name="Freeform 104">
              <a:extLst>
                <a:ext uri="{FF2B5EF4-FFF2-40B4-BE49-F238E27FC236}">
                  <a16:creationId xmlns:a16="http://schemas.microsoft.com/office/drawing/2014/main" id="{D6B72ED6-7C78-40DF-9DE0-A7A6BF87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5178425"/>
              <a:ext cx="458788" cy="206375"/>
            </a:xfrm>
            <a:custGeom>
              <a:avLst/>
              <a:gdLst>
                <a:gd name="T0" fmla="*/ 0 w 289"/>
                <a:gd name="T1" fmla="*/ 130 h 130"/>
                <a:gd name="T2" fmla="*/ 0 w 289"/>
                <a:gd name="T3" fmla="*/ 130 h 130"/>
                <a:gd name="T4" fmla="*/ 26 w 289"/>
                <a:gd name="T5" fmla="*/ 116 h 130"/>
                <a:gd name="T6" fmla="*/ 92 w 289"/>
                <a:gd name="T7" fmla="*/ 84 h 130"/>
                <a:gd name="T8" fmla="*/ 170 w 289"/>
                <a:gd name="T9" fmla="*/ 48 h 130"/>
                <a:gd name="T10" fmla="*/ 206 w 289"/>
                <a:gd name="T11" fmla="*/ 34 h 130"/>
                <a:gd name="T12" fmla="*/ 236 w 289"/>
                <a:gd name="T13" fmla="*/ 24 h 130"/>
                <a:gd name="T14" fmla="*/ 236 w 289"/>
                <a:gd name="T15" fmla="*/ 24 h 130"/>
                <a:gd name="T16" fmla="*/ 259 w 289"/>
                <a:gd name="T17" fmla="*/ 16 h 130"/>
                <a:gd name="T18" fmla="*/ 277 w 289"/>
                <a:gd name="T19" fmla="*/ 8 h 130"/>
                <a:gd name="T20" fmla="*/ 289 w 289"/>
                <a:gd name="T21" fmla="*/ 0 h 130"/>
                <a:gd name="T22" fmla="*/ 289 w 289"/>
                <a:gd name="T23" fmla="*/ 0 h 130"/>
                <a:gd name="T24" fmla="*/ 271 w 289"/>
                <a:gd name="T25" fmla="*/ 2 h 130"/>
                <a:gd name="T26" fmla="*/ 230 w 289"/>
                <a:gd name="T27" fmla="*/ 10 h 130"/>
                <a:gd name="T28" fmla="*/ 204 w 289"/>
                <a:gd name="T29" fmla="*/ 16 h 130"/>
                <a:gd name="T30" fmla="*/ 176 w 289"/>
                <a:gd name="T31" fmla="*/ 24 h 130"/>
                <a:gd name="T32" fmla="*/ 148 w 289"/>
                <a:gd name="T33" fmla="*/ 36 h 130"/>
                <a:gd name="T34" fmla="*/ 124 w 289"/>
                <a:gd name="T35" fmla="*/ 48 h 130"/>
                <a:gd name="T36" fmla="*/ 124 w 289"/>
                <a:gd name="T37" fmla="*/ 48 h 130"/>
                <a:gd name="T38" fmla="*/ 50 w 289"/>
                <a:gd name="T39" fmla="*/ 96 h 130"/>
                <a:gd name="T40" fmla="*/ 0 w 289"/>
                <a:gd name="T41" fmla="*/ 130 h 130"/>
                <a:gd name="T42" fmla="*/ 0 w 289"/>
                <a:gd name="T4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9" h="130">
                  <a:moveTo>
                    <a:pt x="0" y="130"/>
                  </a:moveTo>
                  <a:lnTo>
                    <a:pt x="0" y="130"/>
                  </a:lnTo>
                  <a:lnTo>
                    <a:pt x="26" y="116"/>
                  </a:lnTo>
                  <a:lnTo>
                    <a:pt x="92" y="84"/>
                  </a:lnTo>
                  <a:lnTo>
                    <a:pt x="170" y="48"/>
                  </a:lnTo>
                  <a:lnTo>
                    <a:pt x="206" y="34"/>
                  </a:lnTo>
                  <a:lnTo>
                    <a:pt x="236" y="24"/>
                  </a:lnTo>
                  <a:lnTo>
                    <a:pt x="236" y="24"/>
                  </a:lnTo>
                  <a:lnTo>
                    <a:pt x="259" y="16"/>
                  </a:lnTo>
                  <a:lnTo>
                    <a:pt x="277" y="8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71" y="2"/>
                  </a:lnTo>
                  <a:lnTo>
                    <a:pt x="230" y="10"/>
                  </a:lnTo>
                  <a:lnTo>
                    <a:pt x="204" y="16"/>
                  </a:lnTo>
                  <a:lnTo>
                    <a:pt x="176" y="24"/>
                  </a:lnTo>
                  <a:lnTo>
                    <a:pt x="148" y="36"/>
                  </a:lnTo>
                  <a:lnTo>
                    <a:pt x="124" y="48"/>
                  </a:lnTo>
                  <a:lnTo>
                    <a:pt x="124" y="48"/>
                  </a:lnTo>
                  <a:lnTo>
                    <a:pt x="50" y="96"/>
                  </a:ln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8" name="Freeform 105">
              <a:extLst>
                <a:ext uri="{FF2B5EF4-FFF2-40B4-BE49-F238E27FC236}">
                  <a16:creationId xmlns:a16="http://schemas.microsoft.com/office/drawing/2014/main" id="{F2EA0B9C-430F-43B8-924D-F501688C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5432425"/>
              <a:ext cx="349250" cy="130175"/>
            </a:xfrm>
            <a:custGeom>
              <a:avLst/>
              <a:gdLst>
                <a:gd name="T0" fmla="*/ 220 w 220"/>
                <a:gd name="T1" fmla="*/ 60 h 82"/>
                <a:gd name="T2" fmla="*/ 220 w 220"/>
                <a:gd name="T3" fmla="*/ 60 h 82"/>
                <a:gd name="T4" fmla="*/ 204 w 220"/>
                <a:gd name="T5" fmla="*/ 66 h 82"/>
                <a:gd name="T6" fmla="*/ 190 w 220"/>
                <a:gd name="T7" fmla="*/ 70 h 82"/>
                <a:gd name="T8" fmla="*/ 190 w 220"/>
                <a:gd name="T9" fmla="*/ 70 h 82"/>
                <a:gd name="T10" fmla="*/ 170 w 220"/>
                <a:gd name="T11" fmla="*/ 72 h 82"/>
                <a:gd name="T12" fmla="*/ 134 w 220"/>
                <a:gd name="T13" fmla="*/ 74 h 82"/>
                <a:gd name="T14" fmla="*/ 98 w 220"/>
                <a:gd name="T15" fmla="*/ 76 h 82"/>
                <a:gd name="T16" fmla="*/ 74 w 220"/>
                <a:gd name="T17" fmla="*/ 78 h 82"/>
                <a:gd name="T18" fmla="*/ 74 w 220"/>
                <a:gd name="T19" fmla="*/ 78 h 82"/>
                <a:gd name="T20" fmla="*/ 58 w 220"/>
                <a:gd name="T21" fmla="*/ 82 h 82"/>
                <a:gd name="T22" fmla="*/ 38 w 220"/>
                <a:gd name="T23" fmla="*/ 82 h 82"/>
                <a:gd name="T24" fmla="*/ 28 w 220"/>
                <a:gd name="T25" fmla="*/ 82 h 82"/>
                <a:gd name="T26" fmla="*/ 20 w 220"/>
                <a:gd name="T27" fmla="*/ 80 h 82"/>
                <a:gd name="T28" fmla="*/ 12 w 220"/>
                <a:gd name="T29" fmla="*/ 78 h 82"/>
                <a:gd name="T30" fmla="*/ 6 w 220"/>
                <a:gd name="T31" fmla="*/ 74 h 82"/>
                <a:gd name="T32" fmla="*/ 6 w 220"/>
                <a:gd name="T33" fmla="*/ 74 h 82"/>
                <a:gd name="T34" fmla="*/ 2 w 220"/>
                <a:gd name="T35" fmla="*/ 68 h 82"/>
                <a:gd name="T36" fmla="*/ 0 w 220"/>
                <a:gd name="T37" fmla="*/ 62 h 82"/>
                <a:gd name="T38" fmla="*/ 2 w 220"/>
                <a:gd name="T39" fmla="*/ 54 h 82"/>
                <a:gd name="T40" fmla="*/ 6 w 220"/>
                <a:gd name="T41" fmla="*/ 46 h 82"/>
                <a:gd name="T42" fmla="*/ 12 w 220"/>
                <a:gd name="T43" fmla="*/ 38 h 82"/>
                <a:gd name="T44" fmla="*/ 20 w 220"/>
                <a:gd name="T45" fmla="*/ 32 h 82"/>
                <a:gd name="T46" fmla="*/ 26 w 220"/>
                <a:gd name="T47" fmla="*/ 26 h 82"/>
                <a:gd name="T48" fmla="*/ 34 w 220"/>
                <a:gd name="T49" fmla="*/ 22 h 82"/>
                <a:gd name="T50" fmla="*/ 34 w 220"/>
                <a:gd name="T51" fmla="*/ 22 h 82"/>
                <a:gd name="T52" fmla="*/ 44 w 220"/>
                <a:gd name="T53" fmla="*/ 20 h 82"/>
                <a:gd name="T54" fmla="*/ 58 w 220"/>
                <a:gd name="T55" fmla="*/ 18 h 82"/>
                <a:gd name="T56" fmla="*/ 90 w 220"/>
                <a:gd name="T57" fmla="*/ 14 h 82"/>
                <a:gd name="T58" fmla="*/ 140 w 220"/>
                <a:gd name="T59" fmla="*/ 12 h 82"/>
                <a:gd name="T60" fmla="*/ 140 w 220"/>
                <a:gd name="T61" fmla="*/ 12 h 82"/>
                <a:gd name="T62" fmla="*/ 162 w 220"/>
                <a:gd name="T63" fmla="*/ 8 h 82"/>
                <a:gd name="T64" fmla="*/ 172 w 220"/>
                <a:gd name="T65" fmla="*/ 8 h 82"/>
                <a:gd name="T66" fmla="*/ 180 w 220"/>
                <a:gd name="T67" fmla="*/ 8 h 82"/>
                <a:gd name="T68" fmla="*/ 180 w 220"/>
                <a:gd name="T69" fmla="*/ 8 h 82"/>
                <a:gd name="T70" fmla="*/ 190 w 220"/>
                <a:gd name="T71" fmla="*/ 6 h 82"/>
                <a:gd name="T72" fmla="*/ 208 w 220"/>
                <a:gd name="T73" fmla="*/ 0 h 82"/>
                <a:gd name="T74" fmla="*/ 208 w 220"/>
                <a:gd name="T75" fmla="*/ 0 h 82"/>
                <a:gd name="T76" fmla="*/ 214 w 220"/>
                <a:gd name="T77" fmla="*/ 34 h 82"/>
                <a:gd name="T78" fmla="*/ 220 w 220"/>
                <a:gd name="T79" fmla="*/ 60 h 82"/>
                <a:gd name="T80" fmla="*/ 220 w 220"/>
                <a:gd name="T81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0" h="82">
                  <a:moveTo>
                    <a:pt x="220" y="60"/>
                  </a:moveTo>
                  <a:lnTo>
                    <a:pt x="220" y="60"/>
                  </a:lnTo>
                  <a:lnTo>
                    <a:pt x="204" y="66"/>
                  </a:lnTo>
                  <a:lnTo>
                    <a:pt x="190" y="70"/>
                  </a:lnTo>
                  <a:lnTo>
                    <a:pt x="190" y="70"/>
                  </a:lnTo>
                  <a:lnTo>
                    <a:pt x="170" y="72"/>
                  </a:lnTo>
                  <a:lnTo>
                    <a:pt x="134" y="74"/>
                  </a:lnTo>
                  <a:lnTo>
                    <a:pt x="98" y="76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58" y="82"/>
                  </a:lnTo>
                  <a:lnTo>
                    <a:pt x="38" y="82"/>
                  </a:lnTo>
                  <a:lnTo>
                    <a:pt x="28" y="82"/>
                  </a:lnTo>
                  <a:lnTo>
                    <a:pt x="20" y="80"/>
                  </a:lnTo>
                  <a:lnTo>
                    <a:pt x="12" y="78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2" y="68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6" y="46"/>
                  </a:lnTo>
                  <a:lnTo>
                    <a:pt x="12" y="38"/>
                  </a:lnTo>
                  <a:lnTo>
                    <a:pt x="20" y="32"/>
                  </a:lnTo>
                  <a:lnTo>
                    <a:pt x="26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44" y="20"/>
                  </a:lnTo>
                  <a:lnTo>
                    <a:pt x="58" y="18"/>
                  </a:lnTo>
                  <a:lnTo>
                    <a:pt x="90" y="14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62" y="8"/>
                  </a:lnTo>
                  <a:lnTo>
                    <a:pt x="172" y="8"/>
                  </a:lnTo>
                  <a:lnTo>
                    <a:pt x="180" y="8"/>
                  </a:lnTo>
                  <a:lnTo>
                    <a:pt x="180" y="8"/>
                  </a:lnTo>
                  <a:lnTo>
                    <a:pt x="190" y="6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4" y="34"/>
                  </a:lnTo>
                  <a:lnTo>
                    <a:pt x="220" y="60"/>
                  </a:lnTo>
                  <a:lnTo>
                    <a:pt x="220" y="6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9" name="Freeform 106">
              <a:extLst>
                <a:ext uri="{FF2B5EF4-FFF2-40B4-BE49-F238E27FC236}">
                  <a16:creationId xmlns:a16="http://schemas.microsoft.com/office/drawing/2014/main" id="{4FFE85F7-9869-485B-9CF0-6F987C002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5419725"/>
              <a:ext cx="260350" cy="95250"/>
            </a:xfrm>
            <a:custGeom>
              <a:avLst/>
              <a:gdLst>
                <a:gd name="T0" fmla="*/ 0 w 164"/>
                <a:gd name="T1" fmla="*/ 60 h 60"/>
                <a:gd name="T2" fmla="*/ 164 w 164"/>
                <a:gd name="T3" fmla="*/ 10 h 60"/>
                <a:gd name="T4" fmla="*/ 132 w 164"/>
                <a:gd name="T5" fmla="*/ 0 h 60"/>
                <a:gd name="T6" fmla="*/ 132 w 164"/>
                <a:gd name="T7" fmla="*/ 0 h 60"/>
                <a:gd name="T8" fmla="*/ 66 w 164"/>
                <a:gd name="T9" fmla="*/ 26 h 60"/>
                <a:gd name="T10" fmla="*/ 20 w 164"/>
                <a:gd name="T11" fmla="*/ 46 h 60"/>
                <a:gd name="T12" fmla="*/ 6 w 164"/>
                <a:gd name="T13" fmla="*/ 54 h 60"/>
                <a:gd name="T14" fmla="*/ 0 w 164"/>
                <a:gd name="T15" fmla="*/ 56 h 60"/>
                <a:gd name="T16" fmla="*/ 0 w 164"/>
                <a:gd name="T17" fmla="*/ 60 h 60"/>
                <a:gd name="T18" fmla="*/ 0 w 1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60">
                  <a:moveTo>
                    <a:pt x="0" y="60"/>
                  </a:moveTo>
                  <a:lnTo>
                    <a:pt x="164" y="1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66" y="26"/>
                  </a:lnTo>
                  <a:lnTo>
                    <a:pt x="20" y="46"/>
                  </a:lnTo>
                  <a:lnTo>
                    <a:pt x="6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0" name="Freeform 107">
              <a:extLst>
                <a:ext uri="{FF2B5EF4-FFF2-40B4-BE49-F238E27FC236}">
                  <a16:creationId xmlns:a16="http://schemas.microsoft.com/office/drawing/2014/main" id="{1DCD8AE1-C4A4-43C9-8A52-07322E53C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75" y="5476875"/>
              <a:ext cx="120650" cy="47625"/>
            </a:xfrm>
            <a:custGeom>
              <a:avLst/>
              <a:gdLst>
                <a:gd name="T0" fmla="*/ 0 w 76"/>
                <a:gd name="T1" fmla="*/ 24 h 30"/>
                <a:gd name="T2" fmla="*/ 76 w 76"/>
                <a:gd name="T3" fmla="*/ 0 h 30"/>
                <a:gd name="T4" fmla="*/ 24 w 76"/>
                <a:gd name="T5" fmla="*/ 30 h 30"/>
                <a:gd name="T6" fmla="*/ 0 w 76"/>
                <a:gd name="T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0">
                  <a:moveTo>
                    <a:pt x="0" y="24"/>
                  </a:moveTo>
                  <a:lnTo>
                    <a:pt x="76" y="0"/>
                  </a:lnTo>
                  <a:lnTo>
                    <a:pt x="24" y="3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1" name="Freeform 108">
              <a:extLst>
                <a:ext uri="{FF2B5EF4-FFF2-40B4-BE49-F238E27FC236}">
                  <a16:creationId xmlns:a16="http://schemas.microsoft.com/office/drawing/2014/main" id="{26FB5158-5E19-4071-BF90-86F543A33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0" y="5197475"/>
              <a:ext cx="6350" cy="3175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0 w 4"/>
                <a:gd name="T5" fmla="*/ 0 h 2"/>
                <a:gd name="T6" fmla="*/ 0 w 4"/>
                <a:gd name="T7" fmla="*/ 0 h 2"/>
                <a:gd name="T8" fmla="*/ 4 w 4"/>
                <a:gd name="T9" fmla="*/ 2 h 2"/>
                <a:gd name="T10" fmla="*/ 4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2" name="Freeform 109">
              <a:extLst>
                <a:ext uri="{FF2B5EF4-FFF2-40B4-BE49-F238E27FC236}">
                  <a16:creationId xmlns:a16="http://schemas.microsoft.com/office/drawing/2014/main" id="{965D20CC-5670-4268-BA70-23C8BB10B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5445125"/>
              <a:ext cx="301625" cy="117475"/>
            </a:xfrm>
            <a:custGeom>
              <a:avLst/>
              <a:gdLst>
                <a:gd name="T0" fmla="*/ 190 w 190"/>
                <a:gd name="T1" fmla="*/ 62 h 74"/>
                <a:gd name="T2" fmla="*/ 190 w 190"/>
                <a:gd name="T3" fmla="*/ 62 h 74"/>
                <a:gd name="T4" fmla="*/ 170 w 190"/>
                <a:gd name="T5" fmla="*/ 64 h 74"/>
                <a:gd name="T6" fmla="*/ 134 w 190"/>
                <a:gd name="T7" fmla="*/ 66 h 74"/>
                <a:gd name="T8" fmla="*/ 98 w 190"/>
                <a:gd name="T9" fmla="*/ 68 h 74"/>
                <a:gd name="T10" fmla="*/ 74 w 190"/>
                <a:gd name="T11" fmla="*/ 70 h 74"/>
                <a:gd name="T12" fmla="*/ 74 w 190"/>
                <a:gd name="T13" fmla="*/ 70 h 74"/>
                <a:gd name="T14" fmla="*/ 58 w 190"/>
                <a:gd name="T15" fmla="*/ 74 h 74"/>
                <a:gd name="T16" fmla="*/ 38 w 190"/>
                <a:gd name="T17" fmla="*/ 74 h 74"/>
                <a:gd name="T18" fmla="*/ 28 w 190"/>
                <a:gd name="T19" fmla="*/ 74 h 74"/>
                <a:gd name="T20" fmla="*/ 20 w 190"/>
                <a:gd name="T21" fmla="*/ 72 h 74"/>
                <a:gd name="T22" fmla="*/ 12 w 190"/>
                <a:gd name="T23" fmla="*/ 70 h 74"/>
                <a:gd name="T24" fmla="*/ 6 w 190"/>
                <a:gd name="T25" fmla="*/ 66 h 74"/>
                <a:gd name="T26" fmla="*/ 6 w 190"/>
                <a:gd name="T27" fmla="*/ 66 h 74"/>
                <a:gd name="T28" fmla="*/ 2 w 190"/>
                <a:gd name="T29" fmla="*/ 60 h 74"/>
                <a:gd name="T30" fmla="*/ 0 w 190"/>
                <a:gd name="T31" fmla="*/ 54 h 74"/>
                <a:gd name="T32" fmla="*/ 2 w 190"/>
                <a:gd name="T33" fmla="*/ 46 h 74"/>
                <a:gd name="T34" fmla="*/ 6 w 190"/>
                <a:gd name="T35" fmla="*/ 38 h 74"/>
                <a:gd name="T36" fmla="*/ 12 w 190"/>
                <a:gd name="T37" fmla="*/ 30 h 74"/>
                <a:gd name="T38" fmla="*/ 20 w 190"/>
                <a:gd name="T39" fmla="*/ 24 h 74"/>
                <a:gd name="T40" fmla="*/ 26 w 190"/>
                <a:gd name="T41" fmla="*/ 18 h 74"/>
                <a:gd name="T42" fmla="*/ 34 w 190"/>
                <a:gd name="T43" fmla="*/ 14 h 74"/>
                <a:gd name="T44" fmla="*/ 34 w 190"/>
                <a:gd name="T45" fmla="*/ 14 h 74"/>
                <a:gd name="T46" fmla="*/ 44 w 190"/>
                <a:gd name="T47" fmla="*/ 12 h 74"/>
                <a:gd name="T48" fmla="*/ 58 w 190"/>
                <a:gd name="T49" fmla="*/ 10 h 74"/>
                <a:gd name="T50" fmla="*/ 90 w 190"/>
                <a:gd name="T51" fmla="*/ 6 h 74"/>
                <a:gd name="T52" fmla="*/ 140 w 190"/>
                <a:gd name="T53" fmla="*/ 4 h 74"/>
                <a:gd name="T54" fmla="*/ 140 w 190"/>
                <a:gd name="T55" fmla="*/ 4 h 74"/>
                <a:gd name="T56" fmla="*/ 162 w 190"/>
                <a:gd name="T57" fmla="*/ 0 h 74"/>
                <a:gd name="T58" fmla="*/ 172 w 190"/>
                <a:gd name="T59" fmla="*/ 0 h 74"/>
                <a:gd name="T60" fmla="*/ 180 w 190"/>
                <a:gd name="T61" fmla="*/ 0 h 74"/>
                <a:gd name="T62" fmla="*/ 180 w 190"/>
                <a:gd name="T63" fmla="*/ 0 h 74"/>
                <a:gd name="T64" fmla="*/ 176 w 190"/>
                <a:gd name="T65" fmla="*/ 6 h 74"/>
                <a:gd name="T66" fmla="*/ 174 w 190"/>
                <a:gd name="T67" fmla="*/ 12 h 74"/>
                <a:gd name="T68" fmla="*/ 172 w 190"/>
                <a:gd name="T69" fmla="*/ 20 h 74"/>
                <a:gd name="T70" fmla="*/ 172 w 190"/>
                <a:gd name="T71" fmla="*/ 30 h 74"/>
                <a:gd name="T72" fmla="*/ 174 w 190"/>
                <a:gd name="T73" fmla="*/ 40 h 74"/>
                <a:gd name="T74" fmla="*/ 180 w 190"/>
                <a:gd name="T75" fmla="*/ 50 h 74"/>
                <a:gd name="T76" fmla="*/ 190 w 190"/>
                <a:gd name="T77" fmla="*/ 62 h 74"/>
                <a:gd name="T78" fmla="*/ 190 w 190"/>
                <a:gd name="T7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0" h="74">
                  <a:moveTo>
                    <a:pt x="190" y="62"/>
                  </a:moveTo>
                  <a:lnTo>
                    <a:pt x="190" y="62"/>
                  </a:lnTo>
                  <a:lnTo>
                    <a:pt x="170" y="64"/>
                  </a:lnTo>
                  <a:lnTo>
                    <a:pt x="134" y="66"/>
                  </a:lnTo>
                  <a:lnTo>
                    <a:pt x="98" y="68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58" y="74"/>
                  </a:lnTo>
                  <a:lnTo>
                    <a:pt x="38" y="74"/>
                  </a:lnTo>
                  <a:lnTo>
                    <a:pt x="28" y="74"/>
                  </a:lnTo>
                  <a:lnTo>
                    <a:pt x="20" y="72"/>
                  </a:lnTo>
                  <a:lnTo>
                    <a:pt x="12" y="70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2" y="60"/>
                  </a:lnTo>
                  <a:lnTo>
                    <a:pt x="0" y="54"/>
                  </a:lnTo>
                  <a:lnTo>
                    <a:pt x="2" y="46"/>
                  </a:lnTo>
                  <a:lnTo>
                    <a:pt x="6" y="38"/>
                  </a:lnTo>
                  <a:lnTo>
                    <a:pt x="12" y="30"/>
                  </a:lnTo>
                  <a:lnTo>
                    <a:pt x="20" y="24"/>
                  </a:lnTo>
                  <a:lnTo>
                    <a:pt x="26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44" y="12"/>
                  </a:lnTo>
                  <a:lnTo>
                    <a:pt x="58" y="10"/>
                  </a:lnTo>
                  <a:lnTo>
                    <a:pt x="90" y="6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62" y="0"/>
                  </a:lnTo>
                  <a:lnTo>
                    <a:pt x="172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6" y="6"/>
                  </a:lnTo>
                  <a:lnTo>
                    <a:pt x="174" y="12"/>
                  </a:lnTo>
                  <a:lnTo>
                    <a:pt x="172" y="20"/>
                  </a:lnTo>
                  <a:lnTo>
                    <a:pt x="172" y="30"/>
                  </a:lnTo>
                  <a:lnTo>
                    <a:pt x="174" y="40"/>
                  </a:lnTo>
                  <a:lnTo>
                    <a:pt x="180" y="50"/>
                  </a:lnTo>
                  <a:lnTo>
                    <a:pt x="190" y="62"/>
                  </a:lnTo>
                  <a:lnTo>
                    <a:pt x="190" y="62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3" name="Freeform 110">
              <a:extLst>
                <a:ext uri="{FF2B5EF4-FFF2-40B4-BE49-F238E27FC236}">
                  <a16:creationId xmlns:a16="http://schemas.microsoft.com/office/drawing/2014/main" id="{1FAF67F9-BDA5-4B80-A63F-50F051031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25" y="4938713"/>
              <a:ext cx="523875" cy="319087"/>
            </a:xfrm>
            <a:custGeom>
              <a:avLst/>
              <a:gdLst>
                <a:gd name="T0" fmla="*/ 26 w 330"/>
                <a:gd name="T1" fmla="*/ 151 h 201"/>
                <a:gd name="T2" fmla="*/ 0 w 330"/>
                <a:gd name="T3" fmla="*/ 8 h 201"/>
                <a:gd name="T4" fmla="*/ 330 w 330"/>
                <a:gd name="T5" fmla="*/ 0 h 201"/>
                <a:gd name="T6" fmla="*/ 308 w 330"/>
                <a:gd name="T7" fmla="*/ 141 h 201"/>
                <a:gd name="T8" fmla="*/ 308 w 330"/>
                <a:gd name="T9" fmla="*/ 141 h 201"/>
                <a:gd name="T10" fmla="*/ 252 w 330"/>
                <a:gd name="T11" fmla="*/ 163 h 201"/>
                <a:gd name="T12" fmla="*/ 204 w 330"/>
                <a:gd name="T13" fmla="*/ 183 h 201"/>
                <a:gd name="T14" fmla="*/ 184 w 330"/>
                <a:gd name="T15" fmla="*/ 193 h 201"/>
                <a:gd name="T16" fmla="*/ 168 w 330"/>
                <a:gd name="T17" fmla="*/ 201 h 201"/>
                <a:gd name="T18" fmla="*/ 168 w 330"/>
                <a:gd name="T19" fmla="*/ 201 h 201"/>
                <a:gd name="T20" fmla="*/ 116 w 330"/>
                <a:gd name="T21" fmla="*/ 181 h 201"/>
                <a:gd name="T22" fmla="*/ 70 w 330"/>
                <a:gd name="T23" fmla="*/ 165 h 201"/>
                <a:gd name="T24" fmla="*/ 26 w 330"/>
                <a:gd name="T25" fmla="*/ 151 h 201"/>
                <a:gd name="T26" fmla="*/ 26 w 330"/>
                <a:gd name="T27" fmla="*/ 15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0" h="201">
                  <a:moveTo>
                    <a:pt x="26" y="151"/>
                  </a:moveTo>
                  <a:lnTo>
                    <a:pt x="0" y="8"/>
                  </a:lnTo>
                  <a:lnTo>
                    <a:pt x="330" y="0"/>
                  </a:lnTo>
                  <a:lnTo>
                    <a:pt x="308" y="141"/>
                  </a:lnTo>
                  <a:lnTo>
                    <a:pt x="308" y="141"/>
                  </a:lnTo>
                  <a:lnTo>
                    <a:pt x="252" y="163"/>
                  </a:lnTo>
                  <a:lnTo>
                    <a:pt x="204" y="183"/>
                  </a:lnTo>
                  <a:lnTo>
                    <a:pt x="184" y="193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16" y="181"/>
                  </a:lnTo>
                  <a:lnTo>
                    <a:pt x="70" y="165"/>
                  </a:lnTo>
                  <a:lnTo>
                    <a:pt x="26" y="151"/>
                  </a:lnTo>
                  <a:lnTo>
                    <a:pt x="26" y="151"/>
                  </a:lnTo>
                  <a:close/>
                </a:path>
              </a:pathLst>
            </a:custGeom>
            <a:solidFill>
              <a:srgbClr val="D9C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4" name="Freeform 111">
              <a:extLst>
                <a:ext uri="{FF2B5EF4-FFF2-40B4-BE49-F238E27FC236}">
                  <a16:creationId xmlns:a16="http://schemas.microsoft.com/office/drawing/2014/main" id="{F982AF8E-63F6-47B3-91D9-5D39BF7B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5053013"/>
              <a:ext cx="57150" cy="69850"/>
            </a:xfrm>
            <a:custGeom>
              <a:avLst/>
              <a:gdLst>
                <a:gd name="T0" fmla="*/ 36 w 36"/>
                <a:gd name="T1" fmla="*/ 22 h 44"/>
                <a:gd name="T2" fmla="*/ 36 w 36"/>
                <a:gd name="T3" fmla="*/ 22 h 44"/>
                <a:gd name="T4" fmla="*/ 36 w 36"/>
                <a:gd name="T5" fmla="*/ 30 h 44"/>
                <a:gd name="T6" fmla="*/ 32 w 36"/>
                <a:gd name="T7" fmla="*/ 38 h 44"/>
                <a:gd name="T8" fmla="*/ 26 w 36"/>
                <a:gd name="T9" fmla="*/ 42 h 44"/>
                <a:gd name="T10" fmla="*/ 18 w 36"/>
                <a:gd name="T11" fmla="*/ 44 h 44"/>
                <a:gd name="T12" fmla="*/ 18 w 36"/>
                <a:gd name="T13" fmla="*/ 44 h 44"/>
                <a:gd name="T14" fmla="*/ 12 w 36"/>
                <a:gd name="T15" fmla="*/ 42 h 44"/>
                <a:gd name="T16" fmla="*/ 6 w 36"/>
                <a:gd name="T17" fmla="*/ 38 h 44"/>
                <a:gd name="T18" fmla="*/ 2 w 36"/>
                <a:gd name="T19" fmla="*/ 30 h 44"/>
                <a:gd name="T20" fmla="*/ 0 w 36"/>
                <a:gd name="T21" fmla="*/ 22 h 44"/>
                <a:gd name="T22" fmla="*/ 0 w 36"/>
                <a:gd name="T23" fmla="*/ 22 h 44"/>
                <a:gd name="T24" fmla="*/ 2 w 36"/>
                <a:gd name="T25" fmla="*/ 14 h 44"/>
                <a:gd name="T26" fmla="*/ 6 w 36"/>
                <a:gd name="T27" fmla="*/ 8 h 44"/>
                <a:gd name="T28" fmla="*/ 12 w 36"/>
                <a:gd name="T29" fmla="*/ 2 h 44"/>
                <a:gd name="T30" fmla="*/ 18 w 36"/>
                <a:gd name="T31" fmla="*/ 0 h 44"/>
                <a:gd name="T32" fmla="*/ 18 w 36"/>
                <a:gd name="T33" fmla="*/ 0 h 44"/>
                <a:gd name="T34" fmla="*/ 26 w 36"/>
                <a:gd name="T35" fmla="*/ 2 h 44"/>
                <a:gd name="T36" fmla="*/ 32 w 36"/>
                <a:gd name="T37" fmla="*/ 8 h 44"/>
                <a:gd name="T38" fmla="*/ 36 w 36"/>
                <a:gd name="T39" fmla="*/ 14 h 44"/>
                <a:gd name="T40" fmla="*/ 36 w 36"/>
                <a:gd name="T41" fmla="*/ 22 h 44"/>
                <a:gd name="T42" fmla="*/ 36 w 36"/>
                <a:gd name="T43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4">
                  <a:moveTo>
                    <a:pt x="36" y="22"/>
                  </a:moveTo>
                  <a:lnTo>
                    <a:pt x="36" y="22"/>
                  </a:lnTo>
                  <a:lnTo>
                    <a:pt x="36" y="30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6" y="14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B8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5" name="Freeform 112">
              <a:extLst>
                <a:ext uri="{FF2B5EF4-FFF2-40B4-BE49-F238E27FC236}">
                  <a16:creationId xmlns:a16="http://schemas.microsoft.com/office/drawing/2014/main" id="{895C2C44-5CE6-4661-B065-CCE7EB660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0" y="4068763"/>
              <a:ext cx="244475" cy="320675"/>
            </a:xfrm>
            <a:custGeom>
              <a:avLst/>
              <a:gdLst>
                <a:gd name="T0" fmla="*/ 66 w 154"/>
                <a:gd name="T1" fmla="*/ 4 h 202"/>
                <a:gd name="T2" fmla="*/ 66 w 154"/>
                <a:gd name="T3" fmla="*/ 4 h 202"/>
                <a:gd name="T4" fmla="*/ 78 w 154"/>
                <a:gd name="T5" fmla="*/ 0 h 202"/>
                <a:gd name="T6" fmla="*/ 92 w 154"/>
                <a:gd name="T7" fmla="*/ 0 h 202"/>
                <a:gd name="T8" fmla="*/ 108 w 154"/>
                <a:gd name="T9" fmla="*/ 2 h 202"/>
                <a:gd name="T10" fmla="*/ 116 w 154"/>
                <a:gd name="T11" fmla="*/ 4 h 202"/>
                <a:gd name="T12" fmla="*/ 124 w 154"/>
                <a:gd name="T13" fmla="*/ 8 h 202"/>
                <a:gd name="T14" fmla="*/ 130 w 154"/>
                <a:gd name="T15" fmla="*/ 14 h 202"/>
                <a:gd name="T16" fmla="*/ 138 w 154"/>
                <a:gd name="T17" fmla="*/ 22 h 202"/>
                <a:gd name="T18" fmla="*/ 144 w 154"/>
                <a:gd name="T19" fmla="*/ 32 h 202"/>
                <a:gd name="T20" fmla="*/ 148 w 154"/>
                <a:gd name="T21" fmla="*/ 44 h 202"/>
                <a:gd name="T22" fmla="*/ 150 w 154"/>
                <a:gd name="T23" fmla="*/ 60 h 202"/>
                <a:gd name="T24" fmla="*/ 152 w 154"/>
                <a:gd name="T25" fmla="*/ 76 h 202"/>
                <a:gd name="T26" fmla="*/ 152 w 154"/>
                <a:gd name="T27" fmla="*/ 76 h 202"/>
                <a:gd name="T28" fmla="*/ 154 w 154"/>
                <a:gd name="T29" fmla="*/ 112 h 202"/>
                <a:gd name="T30" fmla="*/ 152 w 154"/>
                <a:gd name="T31" fmla="*/ 140 h 202"/>
                <a:gd name="T32" fmla="*/ 148 w 154"/>
                <a:gd name="T33" fmla="*/ 162 h 202"/>
                <a:gd name="T34" fmla="*/ 144 w 154"/>
                <a:gd name="T35" fmla="*/ 176 h 202"/>
                <a:gd name="T36" fmla="*/ 138 w 154"/>
                <a:gd name="T37" fmla="*/ 188 h 202"/>
                <a:gd name="T38" fmla="*/ 130 w 154"/>
                <a:gd name="T39" fmla="*/ 194 h 202"/>
                <a:gd name="T40" fmla="*/ 120 w 154"/>
                <a:gd name="T41" fmla="*/ 198 h 202"/>
                <a:gd name="T42" fmla="*/ 112 w 154"/>
                <a:gd name="T43" fmla="*/ 202 h 202"/>
                <a:gd name="T44" fmla="*/ 112 w 154"/>
                <a:gd name="T45" fmla="*/ 202 h 202"/>
                <a:gd name="T46" fmla="*/ 98 w 154"/>
                <a:gd name="T47" fmla="*/ 202 h 202"/>
                <a:gd name="T48" fmla="*/ 86 w 154"/>
                <a:gd name="T49" fmla="*/ 202 h 202"/>
                <a:gd name="T50" fmla="*/ 72 w 154"/>
                <a:gd name="T51" fmla="*/ 198 h 202"/>
                <a:gd name="T52" fmla="*/ 58 w 154"/>
                <a:gd name="T53" fmla="*/ 192 h 202"/>
                <a:gd name="T54" fmla="*/ 46 w 154"/>
                <a:gd name="T55" fmla="*/ 182 h 202"/>
                <a:gd name="T56" fmla="*/ 34 w 154"/>
                <a:gd name="T57" fmla="*/ 166 h 202"/>
                <a:gd name="T58" fmla="*/ 22 w 154"/>
                <a:gd name="T59" fmla="*/ 146 h 202"/>
                <a:gd name="T60" fmla="*/ 10 w 154"/>
                <a:gd name="T61" fmla="*/ 120 h 202"/>
                <a:gd name="T62" fmla="*/ 10 w 154"/>
                <a:gd name="T63" fmla="*/ 120 h 202"/>
                <a:gd name="T64" fmla="*/ 2 w 154"/>
                <a:gd name="T65" fmla="*/ 94 h 202"/>
                <a:gd name="T66" fmla="*/ 0 w 154"/>
                <a:gd name="T67" fmla="*/ 70 h 202"/>
                <a:gd name="T68" fmla="*/ 0 w 154"/>
                <a:gd name="T69" fmla="*/ 60 h 202"/>
                <a:gd name="T70" fmla="*/ 2 w 154"/>
                <a:gd name="T71" fmla="*/ 52 h 202"/>
                <a:gd name="T72" fmla="*/ 4 w 154"/>
                <a:gd name="T73" fmla="*/ 44 h 202"/>
                <a:gd name="T74" fmla="*/ 8 w 154"/>
                <a:gd name="T75" fmla="*/ 36 h 202"/>
                <a:gd name="T76" fmla="*/ 12 w 154"/>
                <a:gd name="T77" fmla="*/ 28 h 202"/>
                <a:gd name="T78" fmla="*/ 18 w 154"/>
                <a:gd name="T79" fmla="*/ 22 h 202"/>
                <a:gd name="T80" fmla="*/ 30 w 154"/>
                <a:gd name="T81" fmla="*/ 14 h 202"/>
                <a:gd name="T82" fmla="*/ 46 w 154"/>
                <a:gd name="T83" fmla="*/ 6 h 202"/>
                <a:gd name="T84" fmla="*/ 66 w 154"/>
                <a:gd name="T85" fmla="*/ 4 h 202"/>
                <a:gd name="T86" fmla="*/ 66 w 154"/>
                <a:gd name="T8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202">
                  <a:moveTo>
                    <a:pt x="66" y="4"/>
                  </a:moveTo>
                  <a:lnTo>
                    <a:pt x="66" y="4"/>
                  </a:lnTo>
                  <a:lnTo>
                    <a:pt x="78" y="0"/>
                  </a:lnTo>
                  <a:lnTo>
                    <a:pt x="92" y="0"/>
                  </a:lnTo>
                  <a:lnTo>
                    <a:pt x="108" y="2"/>
                  </a:lnTo>
                  <a:lnTo>
                    <a:pt x="116" y="4"/>
                  </a:lnTo>
                  <a:lnTo>
                    <a:pt x="124" y="8"/>
                  </a:lnTo>
                  <a:lnTo>
                    <a:pt x="130" y="14"/>
                  </a:lnTo>
                  <a:lnTo>
                    <a:pt x="138" y="22"/>
                  </a:lnTo>
                  <a:lnTo>
                    <a:pt x="144" y="32"/>
                  </a:lnTo>
                  <a:lnTo>
                    <a:pt x="148" y="44"/>
                  </a:lnTo>
                  <a:lnTo>
                    <a:pt x="150" y="60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54" y="112"/>
                  </a:lnTo>
                  <a:lnTo>
                    <a:pt x="152" y="140"/>
                  </a:lnTo>
                  <a:lnTo>
                    <a:pt x="148" y="162"/>
                  </a:lnTo>
                  <a:lnTo>
                    <a:pt x="144" y="176"/>
                  </a:lnTo>
                  <a:lnTo>
                    <a:pt x="138" y="188"/>
                  </a:lnTo>
                  <a:lnTo>
                    <a:pt x="130" y="194"/>
                  </a:lnTo>
                  <a:lnTo>
                    <a:pt x="120" y="198"/>
                  </a:lnTo>
                  <a:lnTo>
                    <a:pt x="112" y="202"/>
                  </a:lnTo>
                  <a:lnTo>
                    <a:pt x="112" y="202"/>
                  </a:lnTo>
                  <a:lnTo>
                    <a:pt x="98" y="202"/>
                  </a:lnTo>
                  <a:lnTo>
                    <a:pt x="86" y="202"/>
                  </a:lnTo>
                  <a:lnTo>
                    <a:pt x="72" y="198"/>
                  </a:lnTo>
                  <a:lnTo>
                    <a:pt x="58" y="192"/>
                  </a:lnTo>
                  <a:lnTo>
                    <a:pt x="46" y="182"/>
                  </a:lnTo>
                  <a:lnTo>
                    <a:pt x="34" y="166"/>
                  </a:lnTo>
                  <a:lnTo>
                    <a:pt x="22" y="146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2" y="94"/>
                  </a:lnTo>
                  <a:lnTo>
                    <a:pt x="0" y="70"/>
                  </a:lnTo>
                  <a:lnTo>
                    <a:pt x="0" y="60"/>
                  </a:lnTo>
                  <a:lnTo>
                    <a:pt x="2" y="52"/>
                  </a:lnTo>
                  <a:lnTo>
                    <a:pt x="4" y="44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22"/>
                  </a:lnTo>
                  <a:lnTo>
                    <a:pt x="30" y="14"/>
                  </a:lnTo>
                  <a:lnTo>
                    <a:pt x="46" y="6"/>
                  </a:lnTo>
                  <a:lnTo>
                    <a:pt x="66" y="4"/>
                  </a:lnTo>
                  <a:lnTo>
                    <a:pt x="66" y="4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6" name="Freeform 113">
              <a:extLst>
                <a:ext uri="{FF2B5EF4-FFF2-40B4-BE49-F238E27FC236}">
                  <a16:creationId xmlns:a16="http://schemas.microsoft.com/office/drawing/2014/main" id="{3216CEED-5C7E-42CC-85C9-51F430C28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075" y="4040188"/>
              <a:ext cx="254000" cy="250825"/>
            </a:xfrm>
            <a:custGeom>
              <a:avLst/>
              <a:gdLst>
                <a:gd name="T0" fmla="*/ 24 w 160"/>
                <a:gd name="T1" fmla="*/ 158 h 158"/>
                <a:gd name="T2" fmla="*/ 24 w 160"/>
                <a:gd name="T3" fmla="*/ 158 h 158"/>
                <a:gd name="T4" fmla="*/ 22 w 160"/>
                <a:gd name="T5" fmla="*/ 150 h 158"/>
                <a:gd name="T6" fmla="*/ 22 w 160"/>
                <a:gd name="T7" fmla="*/ 144 h 158"/>
                <a:gd name="T8" fmla="*/ 22 w 160"/>
                <a:gd name="T9" fmla="*/ 140 h 158"/>
                <a:gd name="T10" fmla="*/ 24 w 160"/>
                <a:gd name="T11" fmla="*/ 138 h 158"/>
                <a:gd name="T12" fmla="*/ 24 w 160"/>
                <a:gd name="T13" fmla="*/ 138 h 158"/>
                <a:gd name="T14" fmla="*/ 30 w 160"/>
                <a:gd name="T15" fmla="*/ 136 h 158"/>
                <a:gd name="T16" fmla="*/ 34 w 160"/>
                <a:gd name="T17" fmla="*/ 138 h 158"/>
                <a:gd name="T18" fmla="*/ 38 w 160"/>
                <a:gd name="T19" fmla="*/ 140 h 158"/>
                <a:gd name="T20" fmla="*/ 46 w 160"/>
                <a:gd name="T21" fmla="*/ 140 h 158"/>
                <a:gd name="T22" fmla="*/ 46 w 160"/>
                <a:gd name="T23" fmla="*/ 140 h 158"/>
                <a:gd name="T24" fmla="*/ 44 w 160"/>
                <a:gd name="T25" fmla="*/ 134 h 158"/>
                <a:gd name="T26" fmla="*/ 40 w 160"/>
                <a:gd name="T27" fmla="*/ 126 h 158"/>
                <a:gd name="T28" fmla="*/ 40 w 160"/>
                <a:gd name="T29" fmla="*/ 120 h 158"/>
                <a:gd name="T30" fmla="*/ 42 w 160"/>
                <a:gd name="T31" fmla="*/ 114 h 158"/>
                <a:gd name="T32" fmla="*/ 46 w 160"/>
                <a:gd name="T33" fmla="*/ 110 h 158"/>
                <a:gd name="T34" fmla="*/ 54 w 160"/>
                <a:gd name="T35" fmla="*/ 106 h 158"/>
                <a:gd name="T36" fmla="*/ 54 w 160"/>
                <a:gd name="T37" fmla="*/ 106 h 158"/>
                <a:gd name="T38" fmla="*/ 106 w 160"/>
                <a:gd name="T39" fmla="*/ 98 h 158"/>
                <a:gd name="T40" fmla="*/ 132 w 160"/>
                <a:gd name="T41" fmla="*/ 92 h 158"/>
                <a:gd name="T42" fmla="*/ 142 w 160"/>
                <a:gd name="T43" fmla="*/ 90 h 158"/>
                <a:gd name="T44" fmla="*/ 150 w 160"/>
                <a:gd name="T45" fmla="*/ 86 h 158"/>
                <a:gd name="T46" fmla="*/ 150 w 160"/>
                <a:gd name="T47" fmla="*/ 86 h 158"/>
                <a:gd name="T48" fmla="*/ 156 w 160"/>
                <a:gd name="T49" fmla="*/ 110 h 158"/>
                <a:gd name="T50" fmla="*/ 156 w 160"/>
                <a:gd name="T51" fmla="*/ 110 h 158"/>
                <a:gd name="T52" fmla="*/ 156 w 160"/>
                <a:gd name="T53" fmla="*/ 112 h 158"/>
                <a:gd name="T54" fmla="*/ 158 w 160"/>
                <a:gd name="T55" fmla="*/ 112 h 158"/>
                <a:gd name="T56" fmla="*/ 160 w 160"/>
                <a:gd name="T57" fmla="*/ 110 h 158"/>
                <a:gd name="T58" fmla="*/ 160 w 160"/>
                <a:gd name="T59" fmla="*/ 110 h 158"/>
                <a:gd name="T60" fmla="*/ 160 w 160"/>
                <a:gd name="T61" fmla="*/ 98 h 158"/>
                <a:gd name="T62" fmla="*/ 158 w 160"/>
                <a:gd name="T63" fmla="*/ 84 h 158"/>
                <a:gd name="T64" fmla="*/ 156 w 160"/>
                <a:gd name="T65" fmla="*/ 68 h 158"/>
                <a:gd name="T66" fmla="*/ 150 w 160"/>
                <a:gd name="T67" fmla="*/ 52 h 158"/>
                <a:gd name="T68" fmla="*/ 142 w 160"/>
                <a:gd name="T69" fmla="*/ 36 h 158"/>
                <a:gd name="T70" fmla="*/ 138 w 160"/>
                <a:gd name="T71" fmla="*/ 28 h 158"/>
                <a:gd name="T72" fmla="*/ 132 w 160"/>
                <a:gd name="T73" fmla="*/ 20 h 158"/>
                <a:gd name="T74" fmla="*/ 124 w 160"/>
                <a:gd name="T75" fmla="*/ 14 h 158"/>
                <a:gd name="T76" fmla="*/ 116 w 160"/>
                <a:gd name="T77" fmla="*/ 10 h 158"/>
                <a:gd name="T78" fmla="*/ 116 w 160"/>
                <a:gd name="T79" fmla="*/ 10 h 158"/>
                <a:gd name="T80" fmla="*/ 98 w 160"/>
                <a:gd name="T81" fmla="*/ 2 h 158"/>
                <a:gd name="T82" fmla="*/ 80 w 160"/>
                <a:gd name="T83" fmla="*/ 0 h 158"/>
                <a:gd name="T84" fmla="*/ 62 w 160"/>
                <a:gd name="T85" fmla="*/ 2 h 158"/>
                <a:gd name="T86" fmla="*/ 46 w 160"/>
                <a:gd name="T87" fmla="*/ 6 h 158"/>
                <a:gd name="T88" fmla="*/ 32 w 160"/>
                <a:gd name="T89" fmla="*/ 14 h 158"/>
                <a:gd name="T90" fmla="*/ 20 w 160"/>
                <a:gd name="T91" fmla="*/ 22 h 158"/>
                <a:gd name="T92" fmla="*/ 12 w 160"/>
                <a:gd name="T93" fmla="*/ 32 h 158"/>
                <a:gd name="T94" fmla="*/ 6 w 160"/>
                <a:gd name="T95" fmla="*/ 42 h 158"/>
                <a:gd name="T96" fmla="*/ 6 w 160"/>
                <a:gd name="T97" fmla="*/ 42 h 158"/>
                <a:gd name="T98" fmla="*/ 2 w 160"/>
                <a:gd name="T99" fmla="*/ 64 h 158"/>
                <a:gd name="T100" fmla="*/ 0 w 160"/>
                <a:gd name="T101" fmla="*/ 76 h 158"/>
                <a:gd name="T102" fmla="*/ 2 w 160"/>
                <a:gd name="T103" fmla="*/ 90 h 158"/>
                <a:gd name="T104" fmla="*/ 4 w 160"/>
                <a:gd name="T105" fmla="*/ 104 h 158"/>
                <a:gd name="T106" fmla="*/ 8 w 160"/>
                <a:gd name="T107" fmla="*/ 120 h 158"/>
                <a:gd name="T108" fmla="*/ 16 w 160"/>
                <a:gd name="T109" fmla="*/ 138 h 158"/>
                <a:gd name="T110" fmla="*/ 24 w 160"/>
                <a:gd name="T111" fmla="*/ 158 h 158"/>
                <a:gd name="T112" fmla="*/ 24 w 160"/>
                <a:gd name="T1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" h="158">
                  <a:moveTo>
                    <a:pt x="24" y="158"/>
                  </a:moveTo>
                  <a:lnTo>
                    <a:pt x="24" y="158"/>
                  </a:lnTo>
                  <a:lnTo>
                    <a:pt x="22" y="150"/>
                  </a:lnTo>
                  <a:lnTo>
                    <a:pt x="22" y="144"/>
                  </a:lnTo>
                  <a:lnTo>
                    <a:pt x="22" y="14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30" y="136"/>
                  </a:lnTo>
                  <a:lnTo>
                    <a:pt x="34" y="138"/>
                  </a:lnTo>
                  <a:lnTo>
                    <a:pt x="38" y="140"/>
                  </a:lnTo>
                  <a:lnTo>
                    <a:pt x="46" y="140"/>
                  </a:lnTo>
                  <a:lnTo>
                    <a:pt x="46" y="140"/>
                  </a:lnTo>
                  <a:lnTo>
                    <a:pt x="44" y="134"/>
                  </a:lnTo>
                  <a:lnTo>
                    <a:pt x="40" y="126"/>
                  </a:lnTo>
                  <a:lnTo>
                    <a:pt x="40" y="120"/>
                  </a:lnTo>
                  <a:lnTo>
                    <a:pt x="42" y="114"/>
                  </a:lnTo>
                  <a:lnTo>
                    <a:pt x="46" y="110"/>
                  </a:lnTo>
                  <a:lnTo>
                    <a:pt x="54" y="106"/>
                  </a:lnTo>
                  <a:lnTo>
                    <a:pt x="54" y="106"/>
                  </a:lnTo>
                  <a:lnTo>
                    <a:pt x="106" y="98"/>
                  </a:lnTo>
                  <a:lnTo>
                    <a:pt x="132" y="92"/>
                  </a:lnTo>
                  <a:lnTo>
                    <a:pt x="142" y="90"/>
                  </a:lnTo>
                  <a:lnTo>
                    <a:pt x="150" y="86"/>
                  </a:lnTo>
                  <a:lnTo>
                    <a:pt x="150" y="86"/>
                  </a:lnTo>
                  <a:lnTo>
                    <a:pt x="156" y="110"/>
                  </a:lnTo>
                  <a:lnTo>
                    <a:pt x="156" y="110"/>
                  </a:lnTo>
                  <a:lnTo>
                    <a:pt x="156" y="112"/>
                  </a:lnTo>
                  <a:lnTo>
                    <a:pt x="158" y="112"/>
                  </a:lnTo>
                  <a:lnTo>
                    <a:pt x="160" y="110"/>
                  </a:lnTo>
                  <a:lnTo>
                    <a:pt x="160" y="110"/>
                  </a:lnTo>
                  <a:lnTo>
                    <a:pt x="160" y="98"/>
                  </a:lnTo>
                  <a:lnTo>
                    <a:pt x="158" y="84"/>
                  </a:lnTo>
                  <a:lnTo>
                    <a:pt x="156" y="68"/>
                  </a:lnTo>
                  <a:lnTo>
                    <a:pt x="150" y="52"/>
                  </a:lnTo>
                  <a:lnTo>
                    <a:pt x="142" y="36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98" y="2"/>
                  </a:lnTo>
                  <a:lnTo>
                    <a:pt x="80" y="0"/>
                  </a:lnTo>
                  <a:lnTo>
                    <a:pt x="62" y="2"/>
                  </a:lnTo>
                  <a:lnTo>
                    <a:pt x="46" y="6"/>
                  </a:lnTo>
                  <a:lnTo>
                    <a:pt x="32" y="14"/>
                  </a:lnTo>
                  <a:lnTo>
                    <a:pt x="20" y="22"/>
                  </a:lnTo>
                  <a:lnTo>
                    <a:pt x="12" y="3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64"/>
                  </a:lnTo>
                  <a:lnTo>
                    <a:pt x="0" y="76"/>
                  </a:lnTo>
                  <a:lnTo>
                    <a:pt x="2" y="90"/>
                  </a:lnTo>
                  <a:lnTo>
                    <a:pt x="4" y="104"/>
                  </a:lnTo>
                  <a:lnTo>
                    <a:pt x="8" y="120"/>
                  </a:lnTo>
                  <a:lnTo>
                    <a:pt x="16" y="138"/>
                  </a:lnTo>
                  <a:lnTo>
                    <a:pt x="24" y="158"/>
                  </a:lnTo>
                  <a:lnTo>
                    <a:pt x="24" y="158"/>
                  </a:lnTo>
                  <a:close/>
                </a:path>
              </a:pathLst>
            </a:custGeom>
            <a:solidFill>
              <a:srgbClr val="E67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7" name="Freeform 114">
              <a:extLst>
                <a:ext uri="{FF2B5EF4-FFF2-40B4-BE49-F238E27FC236}">
                  <a16:creationId xmlns:a16="http://schemas.microsoft.com/office/drawing/2014/main" id="{F528B001-60C9-4016-A603-453A5234B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475" y="4224338"/>
              <a:ext cx="34925" cy="69850"/>
            </a:xfrm>
            <a:custGeom>
              <a:avLst/>
              <a:gdLst>
                <a:gd name="T0" fmla="*/ 10 w 22"/>
                <a:gd name="T1" fmla="*/ 4 h 44"/>
                <a:gd name="T2" fmla="*/ 10 w 22"/>
                <a:gd name="T3" fmla="*/ 4 h 44"/>
                <a:gd name="T4" fmla="*/ 6 w 22"/>
                <a:gd name="T5" fmla="*/ 0 h 44"/>
                <a:gd name="T6" fmla="*/ 2 w 22"/>
                <a:gd name="T7" fmla="*/ 0 h 44"/>
                <a:gd name="T8" fmla="*/ 0 w 22"/>
                <a:gd name="T9" fmla="*/ 4 h 44"/>
                <a:gd name="T10" fmla="*/ 0 w 22"/>
                <a:gd name="T11" fmla="*/ 4 h 44"/>
                <a:gd name="T12" fmla="*/ 2 w 22"/>
                <a:gd name="T13" fmla="*/ 14 h 44"/>
                <a:gd name="T14" fmla="*/ 8 w 22"/>
                <a:gd name="T15" fmla="*/ 26 h 44"/>
                <a:gd name="T16" fmla="*/ 14 w 22"/>
                <a:gd name="T17" fmla="*/ 38 h 44"/>
                <a:gd name="T18" fmla="*/ 20 w 22"/>
                <a:gd name="T19" fmla="*/ 44 h 44"/>
                <a:gd name="T20" fmla="*/ 20 w 22"/>
                <a:gd name="T21" fmla="*/ 44 h 44"/>
                <a:gd name="T22" fmla="*/ 20 w 22"/>
                <a:gd name="T23" fmla="*/ 42 h 44"/>
                <a:gd name="T24" fmla="*/ 22 w 22"/>
                <a:gd name="T25" fmla="*/ 40 h 44"/>
                <a:gd name="T26" fmla="*/ 20 w 22"/>
                <a:gd name="T27" fmla="*/ 28 h 44"/>
                <a:gd name="T28" fmla="*/ 16 w 22"/>
                <a:gd name="T29" fmla="*/ 14 h 44"/>
                <a:gd name="T30" fmla="*/ 14 w 22"/>
                <a:gd name="T31" fmla="*/ 8 h 44"/>
                <a:gd name="T32" fmla="*/ 10 w 22"/>
                <a:gd name="T33" fmla="*/ 4 h 44"/>
                <a:gd name="T34" fmla="*/ 10 w 22"/>
                <a:gd name="T3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44">
                  <a:moveTo>
                    <a:pt x="10" y="4"/>
                  </a:moveTo>
                  <a:lnTo>
                    <a:pt x="10" y="4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14"/>
                  </a:lnTo>
                  <a:lnTo>
                    <a:pt x="8" y="26"/>
                  </a:lnTo>
                  <a:lnTo>
                    <a:pt x="14" y="38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2" y="40"/>
                  </a:lnTo>
                  <a:lnTo>
                    <a:pt x="20" y="28"/>
                  </a:lnTo>
                  <a:lnTo>
                    <a:pt x="16" y="14"/>
                  </a:lnTo>
                  <a:lnTo>
                    <a:pt x="14" y="8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8" name="Freeform 115">
              <a:extLst>
                <a:ext uri="{FF2B5EF4-FFF2-40B4-BE49-F238E27FC236}">
                  <a16:creationId xmlns:a16="http://schemas.microsoft.com/office/drawing/2014/main" id="{6192E92C-44D8-4A2D-AAB4-6CD8F51B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0" y="4418013"/>
              <a:ext cx="180975" cy="82550"/>
            </a:xfrm>
            <a:custGeom>
              <a:avLst/>
              <a:gdLst>
                <a:gd name="T0" fmla="*/ 0 w 114"/>
                <a:gd name="T1" fmla="*/ 28 h 52"/>
                <a:gd name="T2" fmla="*/ 0 w 114"/>
                <a:gd name="T3" fmla="*/ 28 h 52"/>
                <a:gd name="T4" fmla="*/ 6 w 114"/>
                <a:gd name="T5" fmla="*/ 32 h 52"/>
                <a:gd name="T6" fmla="*/ 12 w 114"/>
                <a:gd name="T7" fmla="*/ 38 h 52"/>
                <a:gd name="T8" fmla="*/ 22 w 114"/>
                <a:gd name="T9" fmla="*/ 44 h 52"/>
                <a:gd name="T10" fmla="*/ 34 w 114"/>
                <a:gd name="T11" fmla="*/ 48 h 52"/>
                <a:gd name="T12" fmla="*/ 48 w 114"/>
                <a:gd name="T13" fmla="*/ 52 h 52"/>
                <a:gd name="T14" fmla="*/ 64 w 114"/>
                <a:gd name="T15" fmla="*/ 52 h 52"/>
                <a:gd name="T16" fmla="*/ 80 w 114"/>
                <a:gd name="T17" fmla="*/ 50 h 52"/>
                <a:gd name="T18" fmla="*/ 80 w 114"/>
                <a:gd name="T19" fmla="*/ 50 h 52"/>
                <a:gd name="T20" fmla="*/ 94 w 114"/>
                <a:gd name="T21" fmla="*/ 44 h 52"/>
                <a:gd name="T22" fmla="*/ 104 w 114"/>
                <a:gd name="T23" fmla="*/ 36 h 52"/>
                <a:gd name="T24" fmla="*/ 110 w 114"/>
                <a:gd name="T25" fmla="*/ 28 h 52"/>
                <a:gd name="T26" fmla="*/ 114 w 114"/>
                <a:gd name="T27" fmla="*/ 20 h 52"/>
                <a:gd name="T28" fmla="*/ 114 w 114"/>
                <a:gd name="T29" fmla="*/ 14 h 52"/>
                <a:gd name="T30" fmla="*/ 114 w 114"/>
                <a:gd name="T31" fmla="*/ 8 h 52"/>
                <a:gd name="T32" fmla="*/ 114 w 114"/>
                <a:gd name="T33" fmla="*/ 2 h 52"/>
                <a:gd name="T34" fmla="*/ 114 w 114"/>
                <a:gd name="T35" fmla="*/ 2 h 52"/>
                <a:gd name="T36" fmla="*/ 106 w 114"/>
                <a:gd name="T37" fmla="*/ 0 h 52"/>
                <a:gd name="T38" fmla="*/ 86 w 114"/>
                <a:gd name="T39" fmla="*/ 0 h 52"/>
                <a:gd name="T40" fmla="*/ 72 w 114"/>
                <a:gd name="T41" fmla="*/ 4 h 52"/>
                <a:gd name="T42" fmla="*/ 52 w 114"/>
                <a:gd name="T43" fmla="*/ 8 h 52"/>
                <a:gd name="T44" fmla="*/ 28 w 114"/>
                <a:gd name="T45" fmla="*/ 16 h 52"/>
                <a:gd name="T46" fmla="*/ 0 w 114"/>
                <a:gd name="T47" fmla="*/ 28 h 52"/>
                <a:gd name="T48" fmla="*/ 0 w 114"/>
                <a:gd name="T49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4" h="52">
                  <a:moveTo>
                    <a:pt x="0" y="28"/>
                  </a:moveTo>
                  <a:lnTo>
                    <a:pt x="0" y="28"/>
                  </a:lnTo>
                  <a:lnTo>
                    <a:pt x="6" y="32"/>
                  </a:lnTo>
                  <a:lnTo>
                    <a:pt x="12" y="38"/>
                  </a:lnTo>
                  <a:lnTo>
                    <a:pt x="22" y="44"/>
                  </a:lnTo>
                  <a:lnTo>
                    <a:pt x="34" y="48"/>
                  </a:lnTo>
                  <a:lnTo>
                    <a:pt x="48" y="52"/>
                  </a:lnTo>
                  <a:lnTo>
                    <a:pt x="64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94" y="44"/>
                  </a:lnTo>
                  <a:lnTo>
                    <a:pt x="104" y="36"/>
                  </a:lnTo>
                  <a:lnTo>
                    <a:pt x="110" y="28"/>
                  </a:lnTo>
                  <a:lnTo>
                    <a:pt x="114" y="20"/>
                  </a:lnTo>
                  <a:lnTo>
                    <a:pt x="114" y="14"/>
                  </a:lnTo>
                  <a:lnTo>
                    <a:pt x="114" y="8"/>
                  </a:lnTo>
                  <a:lnTo>
                    <a:pt x="114" y="2"/>
                  </a:lnTo>
                  <a:lnTo>
                    <a:pt x="114" y="2"/>
                  </a:lnTo>
                  <a:lnTo>
                    <a:pt x="106" y="0"/>
                  </a:lnTo>
                  <a:lnTo>
                    <a:pt x="86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28" y="16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C2B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9" name="Freeform 116">
              <a:extLst>
                <a:ext uri="{FF2B5EF4-FFF2-40B4-BE49-F238E27FC236}">
                  <a16:creationId xmlns:a16="http://schemas.microsoft.com/office/drawing/2014/main" id="{22277B46-5F14-4C44-AAD2-AA7D18F36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4405313"/>
              <a:ext cx="123825" cy="60325"/>
            </a:xfrm>
            <a:custGeom>
              <a:avLst/>
              <a:gdLst>
                <a:gd name="T0" fmla="*/ 0 w 78"/>
                <a:gd name="T1" fmla="*/ 16 h 38"/>
                <a:gd name="T2" fmla="*/ 52 w 78"/>
                <a:gd name="T3" fmla="*/ 38 h 38"/>
                <a:gd name="T4" fmla="*/ 54 w 78"/>
                <a:gd name="T5" fmla="*/ 34 h 38"/>
                <a:gd name="T6" fmla="*/ 58 w 78"/>
                <a:gd name="T7" fmla="*/ 38 h 38"/>
                <a:gd name="T8" fmla="*/ 78 w 78"/>
                <a:gd name="T9" fmla="*/ 0 h 38"/>
                <a:gd name="T10" fmla="*/ 0 w 78"/>
                <a:gd name="T11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8">
                  <a:moveTo>
                    <a:pt x="0" y="16"/>
                  </a:moveTo>
                  <a:lnTo>
                    <a:pt x="52" y="38"/>
                  </a:lnTo>
                  <a:lnTo>
                    <a:pt x="54" y="34"/>
                  </a:lnTo>
                  <a:lnTo>
                    <a:pt x="58" y="38"/>
                  </a:lnTo>
                  <a:lnTo>
                    <a:pt x="7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C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0" name="Freeform 117">
              <a:extLst>
                <a:ext uri="{FF2B5EF4-FFF2-40B4-BE49-F238E27FC236}">
                  <a16:creationId xmlns:a16="http://schemas.microsoft.com/office/drawing/2014/main" id="{BA1938A3-7804-4C86-8593-CC18759BF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4430713"/>
              <a:ext cx="88900" cy="76200"/>
            </a:xfrm>
            <a:custGeom>
              <a:avLst/>
              <a:gdLst>
                <a:gd name="T0" fmla="*/ 2 w 56"/>
                <a:gd name="T1" fmla="*/ 0 h 48"/>
                <a:gd name="T2" fmla="*/ 2 w 56"/>
                <a:gd name="T3" fmla="*/ 0 h 48"/>
                <a:gd name="T4" fmla="*/ 24 w 56"/>
                <a:gd name="T5" fmla="*/ 6 h 48"/>
                <a:gd name="T6" fmla="*/ 56 w 56"/>
                <a:gd name="T7" fmla="*/ 18 h 48"/>
                <a:gd name="T8" fmla="*/ 44 w 56"/>
                <a:gd name="T9" fmla="*/ 48 h 48"/>
                <a:gd name="T10" fmla="*/ 0 w 56"/>
                <a:gd name="T11" fmla="*/ 14 h 48"/>
                <a:gd name="T12" fmla="*/ 2 w 56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8">
                  <a:moveTo>
                    <a:pt x="2" y="0"/>
                  </a:moveTo>
                  <a:lnTo>
                    <a:pt x="2" y="0"/>
                  </a:lnTo>
                  <a:lnTo>
                    <a:pt x="24" y="6"/>
                  </a:lnTo>
                  <a:lnTo>
                    <a:pt x="56" y="18"/>
                  </a:lnTo>
                  <a:lnTo>
                    <a:pt x="44" y="48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8D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2" name="Freeform 118">
              <a:extLst>
                <a:ext uri="{FF2B5EF4-FFF2-40B4-BE49-F238E27FC236}">
                  <a16:creationId xmlns:a16="http://schemas.microsoft.com/office/drawing/2014/main" id="{41F5FF9C-4B83-4603-A648-AA0E60124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050" y="4405313"/>
              <a:ext cx="53975" cy="88900"/>
            </a:xfrm>
            <a:custGeom>
              <a:avLst/>
              <a:gdLst>
                <a:gd name="T0" fmla="*/ 0 w 34"/>
                <a:gd name="T1" fmla="*/ 34 h 56"/>
                <a:gd name="T2" fmla="*/ 0 w 34"/>
                <a:gd name="T3" fmla="*/ 34 h 56"/>
                <a:gd name="T4" fmla="*/ 10 w 34"/>
                <a:gd name="T5" fmla="*/ 22 h 56"/>
                <a:gd name="T6" fmla="*/ 18 w 34"/>
                <a:gd name="T7" fmla="*/ 12 h 56"/>
                <a:gd name="T8" fmla="*/ 24 w 34"/>
                <a:gd name="T9" fmla="*/ 0 h 56"/>
                <a:gd name="T10" fmla="*/ 34 w 34"/>
                <a:gd name="T11" fmla="*/ 8 h 56"/>
                <a:gd name="T12" fmla="*/ 26 w 34"/>
                <a:gd name="T13" fmla="*/ 56 h 56"/>
                <a:gd name="T14" fmla="*/ 0 w 34"/>
                <a:gd name="T15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0" y="34"/>
                  </a:moveTo>
                  <a:lnTo>
                    <a:pt x="0" y="34"/>
                  </a:lnTo>
                  <a:lnTo>
                    <a:pt x="10" y="2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4" y="8"/>
                  </a:lnTo>
                  <a:lnTo>
                    <a:pt x="26" y="5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E8D6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86" y="257969"/>
            <a:ext cx="1540425" cy="3879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3982" y="2841850"/>
            <a:ext cx="2774949" cy="32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500" dirty="0" err="1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ㆍ</a:t>
            </a:r>
            <a:r>
              <a:rPr lang="en-US" altLang="ko-KR" sz="15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boot</a:t>
            </a:r>
            <a:r>
              <a:rPr lang="ko-KR" altLang="en-US" sz="15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만의 특징을 이해한다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9" name="Rectangle 12">
            <a:extLst>
              <a:ext uri="{FF2B5EF4-FFF2-40B4-BE49-F238E27FC236}">
                <a16:creationId xmlns:a16="http://schemas.microsoft.com/office/drawing/2014/main" id="{AAB96AF4-CABF-4298-B541-03104C79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63" y="2105125"/>
            <a:ext cx="7635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 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보안기능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2">
            <a:extLst>
              <a:ext uri="{FF2B5EF4-FFF2-40B4-BE49-F238E27FC236}">
                <a16:creationId xmlns:a16="http://schemas.microsoft.com/office/drawing/2014/main" id="{AAB96AF4-CABF-4298-B541-03104C79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9" y="2451001"/>
            <a:ext cx="7635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kumimoji="0" lang="ko-KR" altLang="en-US" sz="10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12">
            <a:extLst>
              <a:ext uri="{FF2B5EF4-FFF2-40B4-BE49-F238E27FC236}">
                <a16:creationId xmlns:a16="http://schemas.microsoft.com/office/drawing/2014/main" id="{AAB96AF4-CABF-4298-B541-03104C79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14" y="2895750"/>
            <a:ext cx="7635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 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DB11A679-AAD7-4362-BBF1-2FB65850ABB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63" y="0"/>
            <a:ext cx="1024572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B1B618-EFDC-4A2B-B0E2-6A5B21006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352425"/>
            <a:ext cx="9242425" cy="5087938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F6DE-BE11-4A00-B799-DEAD1820E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10245725" cy="5697538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EFB5D-84FA-4F95-963A-C11E5B775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0"/>
            <a:ext cx="4206875" cy="5697538"/>
          </a:xfrm>
          <a:prstGeom prst="rect">
            <a:avLst/>
          </a:pr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2F51AA-747E-4C6E-BA63-4F8C29D37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57175"/>
            <a:ext cx="9242425" cy="50879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9" name="Picture 9">
            <a:extLst>
              <a:ext uri="{FF2B5EF4-FFF2-40B4-BE49-F238E27FC236}">
                <a16:creationId xmlns:a16="http://schemas.microsoft.com/office/drawing/2014/main" id="{65715220-95CE-4EC2-A724-39A1F7CC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34975"/>
            <a:ext cx="859790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C54514EB-BD09-48F5-B754-BBE1BF13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867570"/>
            <a:ext cx="2679700" cy="7620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B78AD61E-B3F6-421C-849F-7A5D457C3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556" y="1002349"/>
            <a:ext cx="1134390" cy="25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</a:t>
            </a:r>
            <a:r>
              <a:rPr lang="en-US" altLang="ko-KR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hank YOU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8AD61E-B3F6-421C-849F-7A5D457C3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4623" y="1256451"/>
            <a:ext cx="24536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err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잘</a:t>
            </a:r>
            <a:r>
              <a:rPr lang="ko-KR" altLang="en-US" sz="1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들어주셔서</a:t>
            </a:r>
            <a:r>
              <a:rPr lang="ko-KR" altLang="en-US" sz="1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감사합니다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0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3">
            <a:extLst>
              <a:ext uri="{FF2B5EF4-FFF2-40B4-BE49-F238E27FC236}">
                <a16:creationId xmlns:a16="http://schemas.microsoft.com/office/drawing/2014/main" id="{0CF4613D-8D9A-4967-B138-D027A9A8358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1025207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1" name="Rectangle 5">
            <a:extLst>
              <a:ext uri="{FF2B5EF4-FFF2-40B4-BE49-F238E27FC236}">
                <a16:creationId xmlns:a16="http://schemas.microsoft.com/office/drawing/2014/main" id="{346D7501-2B4C-4DB3-A8E1-B8372F697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10252075" cy="5697538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2" name="Rectangle 6">
            <a:extLst>
              <a:ext uri="{FF2B5EF4-FFF2-40B4-BE49-F238E27FC236}">
                <a16:creationId xmlns:a16="http://schemas.microsoft.com/office/drawing/2014/main" id="{B3DAA0DD-C30C-4CBA-BBC0-364C7FE5C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10252075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3" name="Rectangle 7">
            <a:extLst>
              <a:ext uri="{FF2B5EF4-FFF2-40B4-BE49-F238E27FC236}">
                <a16:creationId xmlns:a16="http://schemas.microsoft.com/office/drawing/2014/main" id="{4917D559-844A-41CD-827E-C7456C776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4208463" cy="5697538"/>
          </a:xfrm>
          <a:prstGeom prst="rect">
            <a:avLst/>
          </a:pr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4" name="Rectangle 8">
            <a:extLst>
              <a:ext uri="{FF2B5EF4-FFF2-40B4-BE49-F238E27FC236}">
                <a16:creationId xmlns:a16="http://schemas.microsoft.com/office/drawing/2014/main" id="{3168A8F7-796F-4A3C-991F-AA7DDD39E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4208463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5" name="Rectangle 9">
            <a:extLst>
              <a:ext uri="{FF2B5EF4-FFF2-40B4-BE49-F238E27FC236}">
                <a16:creationId xmlns:a16="http://schemas.microsoft.com/office/drawing/2014/main" id="{585DE25E-EAF2-4F4E-9710-FA1ADF580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3" y="349250"/>
            <a:ext cx="9248775" cy="5091113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6" name="Rectangle 10">
            <a:extLst>
              <a:ext uri="{FF2B5EF4-FFF2-40B4-BE49-F238E27FC236}">
                <a16:creationId xmlns:a16="http://schemas.microsoft.com/office/drawing/2014/main" id="{561B1205-E2E3-4172-86BD-255C31262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3" y="349250"/>
            <a:ext cx="92487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7" name="Rectangle 11">
            <a:extLst>
              <a:ext uri="{FF2B5EF4-FFF2-40B4-BE49-F238E27FC236}">
                <a16:creationId xmlns:a16="http://schemas.microsoft.com/office/drawing/2014/main" id="{3151A6F5-914E-4E35-AB1C-19925536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47" y="197825"/>
            <a:ext cx="9248775" cy="5094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8" name="Rectangle 12">
            <a:extLst>
              <a:ext uri="{FF2B5EF4-FFF2-40B4-BE49-F238E27FC236}">
                <a16:creationId xmlns:a16="http://schemas.microsoft.com/office/drawing/2014/main" id="{22255A30-A727-42B0-8BB0-C34A5AC8D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254000"/>
            <a:ext cx="9248775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40" name="그룹 1139">
            <a:extLst>
              <a:ext uri="{FF2B5EF4-FFF2-40B4-BE49-F238E27FC236}">
                <a16:creationId xmlns:a16="http://schemas.microsoft.com/office/drawing/2014/main" id="{00514712-1D2D-43AC-892D-7C899D172EFB}"/>
              </a:ext>
            </a:extLst>
          </p:cNvPr>
          <p:cNvGrpSpPr/>
          <p:nvPr/>
        </p:nvGrpSpPr>
        <p:grpSpPr>
          <a:xfrm>
            <a:off x="1519238" y="1800225"/>
            <a:ext cx="7010400" cy="1989138"/>
            <a:chOff x="1519238" y="1800225"/>
            <a:chExt cx="7010400" cy="1989138"/>
          </a:xfrm>
        </p:grpSpPr>
        <p:pic>
          <p:nvPicPr>
            <p:cNvPr id="2061" name="Picture 13">
              <a:extLst>
                <a:ext uri="{FF2B5EF4-FFF2-40B4-BE49-F238E27FC236}">
                  <a16:creationId xmlns:a16="http://schemas.microsoft.com/office/drawing/2014/main" id="{FF44705C-BAD5-4228-8754-7586F1E6F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13" y="3713163"/>
              <a:ext cx="33337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7AEFE8BC-A036-4463-BB3D-00707FAAF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113" y="3675063"/>
              <a:ext cx="333375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3" name="Picture 15">
              <a:extLst>
                <a:ext uri="{FF2B5EF4-FFF2-40B4-BE49-F238E27FC236}">
                  <a16:creationId xmlns:a16="http://schemas.microsoft.com/office/drawing/2014/main" id="{BB28B26A-2723-49E1-A046-5B5F9C2D2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413" y="2844800"/>
              <a:ext cx="1047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D4079BB0-067B-4C73-B479-782DB1C16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963" y="2844800"/>
              <a:ext cx="190500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17">
              <a:extLst>
                <a:ext uri="{FF2B5EF4-FFF2-40B4-BE49-F238E27FC236}">
                  <a16:creationId xmlns:a16="http://schemas.microsoft.com/office/drawing/2014/main" id="{2AD7B0A3-5043-473E-B3ED-D81E3AF81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063" y="2844800"/>
              <a:ext cx="104775" cy="71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785B1560-1C50-4F0D-84AF-698537C9F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238" y="3367088"/>
              <a:ext cx="3619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" name="Picture 19">
              <a:extLst>
                <a:ext uri="{FF2B5EF4-FFF2-40B4-BE49-F238E27FC236}">
                  <a16:creationId xmlns:a16="http://schemas.microsoft.com/office/drawing/2014/main" id="{89DD59CF-0DE4-4445-8DE3-6D02B9638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588" y="3671888"/>
              <a:ext cx="8572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917354DD-E0C6-47E8-B634-9E13E1CE2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413" y="2797175"/>
              <a:ext cx="3524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99" name="Freeform 21">
              <a:extLst>
                <a:ext uri="{FF2B5EF4-FFF2-40B4-BE49-F238E27FC236}">
                  <a16:creationId xmlns:a16="http://schemas.microsoft.com/office/drawing/2014/main" id="{64090F04-E8D3-4CBE-8C65-50F0F5E84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13" y="2841625"/>
              <a:ext cx="127000" cy="39688"/>
            </a:xfrm>
            <a:custGeom>
              <a:avLst/>
              <a:gdLst>
                <a:gd name="T0" fmla="*/ 80 w 80"/>
                <a:gd name="T1" fmla="*/ 13 h 25"/>
                <a:gd name="T2" fmla="*/ 80 w 80"/>
                <a:gd name="T3" fmla="*/ 13 h 25"/>
                <a:gd name="T4" fmla="*/ 80 w 80"/>
                <a:gd name="T5" fmla="*/ 9 h 25"/>
                <a:gd name="T6" fmla="*/ 78 w 80"/>
                <a:gd name="T7" fmla="*/ 7 h 25"/>
                <a:gd name="T8" fmla="*/ 68 w 80"/>
                <a:gd name="T9" fmla="*/ 4 h 25"/>
                <a:gd name="T10" fmla="*/ 56 w 80"/>
                <a:gd name="T11" fmla="*/ 0 h 25"/>
                <a:gd name="T12" fmla="*/ 40 w 80"/>
                <a:gd name="T13" fmla="*/ 0 h 25"/>
                <a:gd name="T14" fmla="*/ 40 w 80"/>
                <a:gd name="T15" fmla="*/ 0 h 25"/>
                <a:gd name="T16" fmla="*/ 24 w 80"/>
                <a:gd name="T17" fmla="*/ 0 h 25"/>
                <a:gd name="T18" fmla="*/ 12 w 80"/>
                <a:gd name="T19" fmla="*/ 4 h 25"/>
                <a:gd name="T20" fmla="*/ 4 w 80"/>
                <a:gd name="T21" fmla="*/ 7 h 25"/>
                <a:gd name="T22" fmla="*/ 2 w 80"/>
                <a:gd name="T23" fmla="*/ 9 h 25"/>
                <a:gd name="T24" fmla="*/ 0 w 80"/>
                <a:gd name="T25" fmla="*/ 13 h 25"/>
                <a:gd name="T26" fmla="*/ 0 w 80"/>
                <a:gd name="T27" fmla="*/ 13 h 25"/>
                <a:gd name="T28" fmla="*/ 2 w 80"/>
                <a:gd name="T29" fmla="*/ 15 h 25"/>
                <a:gd name="T30" fmla="*/ 4 w 80"/>
                <a:gd name="T31" fmla="*/ 17 h 25"/>
                <a:gd name="T32" fmla="*/ 12 w 80"/>
                <a:gd name="T33" fmla="*/ 21 h 25"/>
                <a:gd name="T34" fmla="*/ 24 w 80"/>
                <a:gd name="T35" fmla="*/ 25 h 25"/>
                <a:gd name="T36" fmla="*/ 40 w 80"/>
                <a:gd name="T37" fmla="*/ 25 h 25"/>
                <a:gd name="T38" fmla="*/ 40 w 80"/>
                <a:gd name="T39" fmla="*/ 25 h 25"/>
                <a:gd name="T40" fmla="*/ 56 w 80"/>
                <a:gd name="T41" fmla="*/ 25 h 25"/>
                <a:gd name="T42" fmla="*/ 68 w 80"/>
                <a:gd name="T43" fmla="*/ 21 h 25"/>
                <a:gd name="T44" fmla="*/ 78 w 80"/>
                <a:gd name="T45" fmla="*/ 17 h 25"/>
                <a:gd name="T46" fmla="*/ 80 w 80"/>
                <a:gd name="T47" fmla="*/ 15 h 25"/>
                <a:gd name="T48" fmla="*/ 80 w 80"/>
                <a:gd name="T49" fmla="*/ 13 h 25"/>
                <a:gd name="T50" fmla="*/ 80 w 80"/>
                <a:gd name="T51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25">
                  <a:moveTo>
                    <a:pt x="80" y="13"/>
                  </a:moveTo>
                  <a:lnTo>
                    <a:pt x="80" y="13"/>
                  </a:lnTo>
                  <a:lnTo>
                    <a:pt x="80" y="9"/>
                  </a:lnTo>
                  <a:lnTo>
                    <a:pt x="78" y="7"/>
                  </a:lnTo>
                  <a:lnTo>
                    <a:pt x="68" y="4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2" y="4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5"/>
                  </a:lnTo>
                  <a:lnTo>
                    <a:pt x="4" y="17"/>
                  </a:lnTo>
                  <a:lnTo>
                    <a:pt x="12" y="21"/>
                  </a:lnTo>
                  <a:lnTo>
                    <a:pt x="24" y="25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56" y="25"/>
                  </a:lnTo>
                  <a:lnTo>
                    <a:pt x="68" y="21"/>
                  </a:lnTo>
                  <a:lnTo>
                    <a:pt x="78" y="17"/>
                  </a:lnTo>
                  <a:lnTo>
                    <a:pt x="80" y="15"/>
                  </a:lnTo>
                  <a:lnTo>
                    <a:pt x="80" y="13"/>
                  </a:lnTo>
                  <a:lnTo>
                    <a:pt x="80" y="1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BBCFF219-F1BC-474D-89DB-7350C6EEA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963" y="2063750"/>
              <a:ext cx="246063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1" name="Picture 23">
              <a:extLst>
                <a:ext uri="{FF2B5EF4-FFF2-40B4-BE49-F238E27FC236}">
                  <a16:creationId xmlns:a16="http://schemas.microsoft.com/office/drawing/2014/main" id="{9EF5AB1B-2284-4FFB-8EE0-17BFCA13A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963" y="1895475"/>
              <a:ext cx="2460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2" name="Picture 24">
              <a:extLst>
                <a:ext uri="{FF2B5EF4-FFF2-40B4-BE49-F238E27FC236}">
                  <a16:creationId xmlns:a16="http://schemas.microsoft.com/office/drawing/2014/main" id="{85E1CD10-3C2A-4AFE-96A6-C2EC83DF0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963" y="1816100"/>
              <a:ext cx="246063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3" name="Picture 25">
              <a:extLst>
                <a:ext uri="{FF2B5EF4-FFF2-40B4-BE49-F238E27FC236}">
                  <a16:creationId xmlns:a16="http://schemas.microsoft.com/office/drawing/2014/main" id="{D42482D0-22A9-4CDD-9444-C874B85AA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763" y="1816100"/>
              <a:ext cx="122238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00" name="Freeform 26">
              <a:extLst>
                <a:ext uri="{FF2B5EF4-FFF2-40B4-BE49-F238E27FC236}">
                  <a16:creationId xmlns:a16="http://schemas.microsoft.com/office/drawing/2014/main" id="{A6AABBF3-83B1-4883-AF77-8CB97F691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451" y="1930400"/>
              <a:ext cx="41275" cy="127000"/>
            </a:xfrm>
            <a:custGeom>
              <a:avLst/>
              <a:gdLst>
                <a:gd name="T0" fmla="*/ 14 w 26"/>
                <a:gd name="T1" fmla="*/ 0 h 80"/>
                <a:gd name="T2" fmla="*/ 14 w 26"/>
                <a:gd name="T3" fmla="*/ 0 h 80"/>
                <a:gd name="T4" fmla="*/ 16 w 26"/>
                <a:gd name="T5" fmla="*/ 0 h 80"/>
                <a:gd name="T6" fmla="*/ 18 w 26"/>
                <a:gd name="T7" fmla="*/ 4 h 80"/>
                <a:gd name="T8" fmla="*/ 22 w 26"/>
                <a:gd name="T9" fmla="*/ 12 h 80"/>
                <a:gd name="T10" fmla="*/ 26 w 26"/>
                <a:gd name="T11" fmla="*/ 24 h 80"/>
                <a:gd name="T12" fmla="*/ 26 w 26"/>
                <a:gd name="T13" fmla="*/ 40 h 80"/>
                <a:gd name="T14" fmla="*/ 26 w 26"/>
                <a:gd name="T15" fmla="*/ 40 h 80"/>
                <a:gd name="T16" fmla="*/ 26 w 26"/>
                <a:gd name="T17" fmla="*/ 56 h 80"/>
                <a:gd name="T18" fmla="*/ 22 w 26"/>
                <a:gd name="T19" fmla="*/ 68 h 80"/>
                <a:gd name="T20" fmla="*/ 18 w 26"/>
                <a:gd name="T21" fmla="*/ 76 h 80"/>
                <a:gd name="T22" fmla="*/ 16 w 26"/>
                <a:gd name="T23" fmla="*/ 78 h 80"/>
                <a:gd name="T24" fmla="*/ 14 w 26"/>
                <a:gd name="T25" fmla="*/ 80 h 80"/>
                <a:gd name="T26" fmla="*/ 14 w 26"/>
                <a:gd name="T27" fmla="*/ 80 h 80"/>
                <a:gd name="T28" fmla="*/ 10 w 26"/>
                <a:gd name="T29" fmla="*/ 78 h 80"/>
                <a:gd name="T30" fmla="*/ 8 w 26"/>
                <a:gd name="T31" fmla="*/ 76 h 80"/>
                <a:gd name="T32" fmla="*/ 4 w 26"/>
                <a:gd name="T33" fmla="*/ 68 h 80"/>
                <a:gd name="T34" fmla="*/ 0 w 26"/>
                <a:gd name="T35" fmla="*/ 56 h 80"/>
                <a:gd name="T36" fmla="*/ 0 w 26"/>
                <a:gd name="T37" fmla="*/ 40 h 80"/>
                <a:gd name="T38" fmla="*/ 0 w 26"/>
                <a:gd name="T39" fmla="*/ 40 h 80"/>
                <a:gd name="T40" fmla="*/ 0 w 26"/>
                <a:gd name="T41" fmla="*/ 24 h 80"/>
                <a:gd name="T42" fmla="*/ 4 w 26"/>
                <a:gd name="T43" fmla="*/ 12 h 80"/>
                <a:gd name="T44" fmla="*/ 8 w 26"/>
                <a:gd name="T45" fmla="*/ 4 h 80"/>
                <a:gd name="T46" fmla="*/ 10 w 26"/>
                <a:gd name="T47" fmla="*/ 0 h 80"/>
                <a:gd name="T48" fmla="*/ 14 w 26"/>
                <a:gd name="T49" fmla="*/ 0 h 80"/>
                <a:gd name="T50" fmla="*/ 14 w 26"/>
                <a:gd name="T5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80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12"/>
                  </a:lnTo>
                  <a:lnTo>
                    <a:pt x="26" y="24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56"/>
                  </a:lnTo>
                  <a:lnTo>
                    <a:pt x="22" y="68"/>
                  </a:lnTo>
                  <a:lnTo>
                    <a:pt x="18" y="76"/>
                  </a:lnTo>
                  <a:lnTo>
                    <a:pt x="16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0" y="78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0" y="5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4" y="12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75" name="Picture 27">
              <a:extLst>
                <a:ext uri="{FF2B5EF4-FFF2-40B4-BE49-F238E27FC236}">
                  <a16:creationId xmlns:a16="http://schemas.microsoft.com/office/drawing/2014/main" id="{CF748C24-7A15-45E3-B379-AF2F588B7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26" y="2057400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6" name="Picture 28">
              <a:extLst>
                <a:ext uri="{FF2B5EF4-FFF2-40B4-BE49-F238E27FC236}">
                  <a16:creationId xmlns:a16="http://schemas.microsoft.com/office/drawing/2014/main" id="{87D4A7D6-1850-42DB-9FB6-0D04A24ED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726" y="1905000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7" name="Picture 29">
              <a:extLst>
                <a:ext uri="{FF2B5EF4-FFF2-40B4-BE49-F238E27FC236}">
                  <a16:creationId xmlns:a16="http://schemas.microsoft.com/office/drawing/2014/main" id="{DF4E3E84-203A-4CA3-AB8A-C82124671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876" y="1844675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8" name="Picture 30">
              <a:extLst>
                <a:ext uri="{FF2B5EF4-FFF2-40B4-BE49-F238E27FC236}">
                  <a16:creationId xmlns:a16="http://schemas.microsoft.com/office/drawing/2014/main" id="{BF186050-414A-4338-A21B-AB587FC69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826" y="1905000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01" name="Freeform 31">
              <a:extLst>
                <a:ext uri="{FF2B5EF4-FFF2-40B4-BE49-F238E27FC236}">
                  <a16:creationId xmlns:a16="http://schemas.microsoft.com/office/drawing/2014/main" id="{67A29350-2EE4-4FF7-A387-AC2B9FD99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6" y="2012950"/>
              <a:ext cx="60325" cy="120650"/>
            </a:xfrm>
            <a:custGeom>
              <a:avLst/>
              <a:gdLst>
                <a:gd name="T0" fmla="*/ 32 w 38"/>
                <a:gd name="T1" fmla="*/ 0 h 76"/>
                <a:gd name="T2" fmla="*/ 32 w 38"/>
                <a:gd name="T3" fmla="*/ 0 h 76"/>
                <a:gd name="T4" fmla="*/ 36 w 38"/>
                <a:gd name="T5" fmla="*/ 2 h 76"/>
                <a:gd name="T6" fmla="*/ 36 w 38"/>
                <a:gd name="T7" fmla="*/ 4 h 76"/>
                <a:gd name="T8" fmla="*/ 38 w 38"/>
                <a:gd name="T9" fmla="*/ 14 h 76"/>
                <a:gd name="T10" fmla="*/ 36 w 38"/>
                <a:gd name="T11" fmla="*/ 28 h 76"/>
                <a:gd name="T12" fmla="*/ 32 w 38"/>
                <a:gd name="T13" fmla="*/ 42 h 76"/>
                <a:gd name="T14" fmla="*/ 32 w 38"/>
                <a:gd name="T15" fmla="*/ 42 h 76"/>
                <a:gd name="T16" fmla="*/ 26 w 38"/>
                <a:gd name="T17" fmla="*/ 56 h 76"/>
                <a:gd name="T18" fmla="*/ 18 w 38"/>
                <a:gd name="T19" fmla="*/ 68 h 76"/>
                <a:gd name="T20" fmla="*/ 12 w 38"/>
                <a:gd name="T21" fmla="*/ 74 h 76"/>
                <a:gd name="T22" fmla="*/ 8 w 38"/>
                <a:gd name="T23" fmla="*/ 76 h 76"/>
                <a:gd name="T24" fmla="*/ 6 w 38"/>
                <a:gd name="T25" fmla="*/ 74 h 76"/>
                <a:gd name="T26" fmla="*/ 6 w 38"/>
                <a:gd name="T27" fmla="*/ 74 h 76"/>
                <a:gd name="T28" fmla="*/ 4 w 38"/>
                <a:gd name="T29" fmla="*/ 74 h 76"/>
                <a:gd name="T30" fmla="*/ 2 w 38"/>
                <a:gd name="T31" fmla="*/ 70 h 76"/>
                <a:gd name="T32" fmla="*/ 0 w 38"/>
                <a:gd name="T33" fmla="*/ 60 h 76"/>
                <a:gd name="T34" fmla="*/ 2 w 38"/>
                <a:gd name="T35" fmla="*/ 48 h 76"/>
                <a:gd name="T36" fmla="*/ 6 w 38"/>
                <a:gd name="T37" fmla="*/ 32 h 76"/>
                <a:gd name="T38" fmla="*/ 6 w 38"/>
                <a:gd name="T39" fmla="*/ 32 h 76"/>
                <a:gd name="T40" fmla="*/ 12 w 38"/>
                <a:gd name="T41" fmla="*/ 18 h 76"/>
                <a:gd name="T42" fmla="*/ 20 w 38"/>
                <a:gd name="T43" fmla="*/ 8 h 76"/>
                <a:gd name="T44" fmla="*/ 26 w 38"/>
                <a:gd name="T45" fmla="*/ 2 h 76"/>
                <a:gd name="T46" fmla="*/ 30 w 38"/>
                <a:gd name="T47" fmla="*/ 0 h 76"/>
                <a:gd name="T48" fmla="*/ 32 w 38"/>
                <a:gd name="T49" fmla="*/ 0 h 76"/>
                <a:gd name="T50" fmla="*/ 32 w 38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6">
                  <a:moveTo>
                    <a:pt x="32" y="0"/>
                  </a:moveTo>
                  <a:lnTo>
                    <a:pt x="32" y="0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8" y="14"/>
                  </a:lnTo>
                  <a:lnTo>
                    <a:pt x="36" y="28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6" y="56"/>
                  </a:lnTo>
                  <a:lnTo>
                    <a:pt x="18" y="68"/>
                  </a:lnTo>
                  <a:lnTo>
                    <a:pt x="12" y="74"/>
                  </a:lnTo>
                  <a:lnTo>
                    <a:pt x="8" y="76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2" y="7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12" y="18"/>
                  </a:lnTo>
                  <a:lnTo>
                    <a:pt x="20" y="8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80" name="Picture 32">
              <a:extLst>
                <a:ext uri="{FF2B5EF4-FFF2-40B4-BE49-F238E27FC236}">
                  <a16:creationId xmlns:a16="http://schemas.microsoft.com/office/drawing/2014/main" id="{A9C07ADD-33D9-4964-948D-68E93159F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4326" y="2149475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1" name="Picture 33">
              <a:extLst>
                <a:ext uri="{FF2B5EF4-FFF2-40B4-BE49-F238E27FC236}">
                  <a16:creationId xmlns:a16="http://schemas.microsoft.com/office/drawing/2014/main" id="{75CBE5EF-83D9-4230-BDA5-C23756C570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201" y="2019300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2" name="Picture 34">
              <a:extLst>
                <a:ext uri="{FF2B5EF4-FFF2-40B4-BE49-F238E27FC236}">
                  <a16:creationId xmlns:a16="http://schemas.microsoft.com/office/drawing/2014/main" id="{D60EFBB0-BC79-410A-A21B-ECCF93000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4976" y="1987550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3" name="Picture 35">
              <a:extLst>
                <a:ext uri="{FF2B5EF4-FFF2-40B4-BE49-F238E27FC236}">
                  <a16:creationId xmlns:a16="http://schemas.microsoft.com/office/drawing/2014/main" id="{B760F434-133A-4F42-8C20-3F6C53D71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676" y="2101850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02" name="Freeform 36">
              <a:extLst>
                <a:ext uri="{FF2B5EF4-FFF2-40B4-BE49-F238E27FC236}">
                  <a16:creationId xmlns:a16="http://schemas.microsoft.com/office/drawing/2014/main" id="{F248C4DD-8989-4422-89A8-2BBA8A967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6" y="2190750"/>
              <a:ext cx="88900" cy="98425"/>
            </a:xfrm>
            <a:custGeom>
              <a:avLst/>
              <a:gdLst>
                <a:gd name="T0" fmla="*/ 54 w 56"/>
                <a:gd name="T1" fmla="*/ 0 h 62"/>
                <a:gd name="T2" fmla="*/ 54 w 56"/>
                <a:gd name="T3" fmla="*/ 0 h 62"/>
                <a:gd name="T4" fmla="*/ 56 w 56"/>
                <a:gd name="T5" fmla="*/ 4 h 62"/>
                <a:gd name="T6" fmla="*/ 56 w 56"/>
                <a:gd name="T7" fmla="*/ 6 h 62"/>
                <a:gd name="T8" fmla="*/ 54 w 56"/>
                <a:gd name="T9" fmla="*/ 16 h 62"/>
                <a:gd name="T10" fmla="*/ 48 w 56"/>
                <a:gd name="T11" fmla="*/ 28 h 62"/>
                <a:gd name="T12" fmla="*/ 38 w 56"/>
                <a:gd name="T13" fmla="*/ 40 h 62"/>
                <a:gd name="T14" fmla="*/ 38 w 56"/>
                <a:gd name="T15" fmla="*/ 40 h 62"/>
                <a:gd name="T16" fmla="*/ 28 w 56"/>
                <a:gd name="T17" fmla="*/ 52 h 62"/>
                <a:gd name="T18" fmla="*/ 18 w 56"/>
                <a:gd name="T19" fmla="*/ 60 h 62"/>
                <a:gd name="T20" fmla="*/ 8 w 56"/>
                <a:gd name="T21" fmla="*/ 62 h 62"/>
                <a:gd name="T22" fmla="*/ 6 w 56"/>
                <a:gd name="T23" fmla="*/ 62 h 62"/>
                <a:gd name="T24" fmla="*/ 2 w 56"/>
                <a:gd name="T25" fmla="*/ 62 h 62"/>
                <a:gd name="T26" fmla="*/ 2 w 56"/>
                <a:gd name="T27" fmla="*/ 62 h 62"/>
                <a:gd name="T28" fmla="*/ 2 w 56"/>
                <a:gd name="T29" fmla="*/ 60 h 62"/>
                <a:gd name="T30" fmla="*/ 0 w 56"/>
                <a:gd name="T31" fmla="*/ 56 h 62"/>
                <a:gd name="T32" fmla="*/ 2 w 56"/>
                <a:gd name="T33" fmla="*/ 46 h 62"/>
                <a:gd name="T34" fmla="*/ 8 w 56"/>
                <a:gd name="T35" fmla="*/ 36 h 62"/>
                <a:gd name="T36" fmla="*/ 18 w 56"/>
                <a:gd name="T37" fmla="*/ 22 h 62"/>
                <a:gd name="T38" fmla="*/ 18 w 56"/>
                <a:gd name="T39" fmla="*/ 22 h 62"/>
                <a:gd name="T40" fmla="*/ 28 w 56"/>
                <a:gd name="T41" fmla="*/ 12 h 62"/>
                <a:gd name="T42" fmla="*/ 38 w 56"/>
                <a:gd name="T43" fmla="*/ 4 h 62"/>
                <a:gd name="T44" fmla="*/ 48 w 56"/>
                <a:gd name="T45" fmla="*/ 0 h 62"/>
                <a:gd name="T46" fmla="*/ 52 w 56"/>
                <a:gd name="T47" fmla="*/ 0 h 62"/>
                <a:gd name="T48" fmla="*/ 54 w 56"/>
                <a:gd name="T49" fmla="*/ 0 h 62"/>
                <a:gd name="T50" fmla="*/ 54 w 56"/>
                <a:gd name="T5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2">
                  <a:moveTo>
                    <a:pt x="54" y="0"/>
                  </a:moveTo>
                  <a:lnTo>
                    <a:pt x="54" y="0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4" y="16"/>
                  </a:lnTo>
                  <a:lnTo>
                    <a:pt x="48" y="2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28" y="52"/>
                  </a:lnTo>
                  <a:lnTo>
                    <a:pt x="18" y="60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0" y="56"/>
                  </a:lnTo>
                  <a:lnTo>
                    <a:pt x="2" y="4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85" name="Picture 37">
              <a:extLst>
                <a:ext uri="{FF2B5EF4-FFF2-40B4-BE49-F238E27FC236}">
                  <a16:creationId xmlns:a16="http://schemas.microsoft.com/office/drawing/2014/main" id="{16CA76E3-1F33-4DBD-83B1-838EDBB25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601" y="2314575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6" name="Picture 38">
              <a:extLst>
                <a:ext uri="{FF2B5EF4-FFF2-40B4-BE49-F238E27FC236}">
                  <a16:creationId xmlns:a16="http://schemas.microsoft.com/office/drawing/2014/main" id="{1924D1ED-E92C-45D0-A7DD-0060936CC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226" y="2225675"/>
              <a:ext cx="2762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7" name="Picture 39">
              <a:extLst>
                <a:ext uri="{FF2B5EF4-FFF2-40B4-BE49-F238E27FC236}">
                  <a16:creationId xmlns:a16="http://schemas.microsoft.com/office/drawing/2014/main" id="{94445760-85EE-435D-AB01-59031FC6D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101" y="2225675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8" name="Picture 40">
              <a:extLst>
                <a:ext uri="{FF2B5EF4-FFF2-40B4-BE49-F238E27FC236}">
                  <a16:creationId xmlns:a16="http://schemas.microsoft.com/office/drawing/2014/main" id="{EC35776B-7C62-48EB-A035-432A30B44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501" y="2381250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03" name="Freeform 41">
              <a:extLst>
                <a:ext uri="{FF2B5EF4-FFF2-40B4-BE49-F238E27FC236}">
                  <a16:creationId xmlns:a16="http://schemas.microsoft.com/office/drawing/2014/main" id="{B45B60F1-72C2-46D6-98B5-315C262FB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101" y="2441575"/>
              <a:ext cx="111125" cy="73025"/>
            </a:xfrm>
            <a:custGeom>
              <a:avLst/>
              <a:gdLst>
                <a:gd name="T0" fmla="*/ 68 w 70"/>
                <a:gd name="T1" fmla="*/ 2 h 46"/>
                <a:gd name="T2" fmla="*/ 68 w 70"/>
                <a:gd name="T3" fmla="*/ 2 h 46"/>
                <a:gd name="T4" fmla="*/ 70 w 70"/>
                <a:gd name="T5" fmla="*/ 6 h 46"/>
                <a:gd name="T6" fmla="*/ 68 w 70"/>
                <a:gd name="T7" fmla="*/ 8 h 46"/>
                <a:gd name="T8" fmla="*/ 64 w 70"/>
                <a:gd name="T9" fmla="*/ 16 h 46"/>
                <a:gd name="T10" fmla="*/ 54 w 70"/>
                <a:gd name="T11" fmla="*/ 26 h 46"/>
                <a:gd name="T12" fmla="*/ 40 w 70"/>
                <a:gd name="T13" fmla="*/ 34 h 46"/>
                <a:gd name="T14" fmla="*/ 40 w 70"/>
                <a:gd name="T15" fmla="*/ 34 h 46"/>
                <a:gd name="T16" fmla="*/ 28 w 70"/>
                <a:gd name="T17" fmla="*/ 40 h 46"/>
                <a:gd name="T18" fmla="*/ 14 w 70"/>
                <a:gd name="T19" fmla="*/ 44 h 46"/>
                <a:gd name="T20" fmla="*/ 6 w 70"/>
                <a:gd name="T21" fmla="*/ 46 h 46"/>
                <a:gd name="T22" fmla="*/ 2 w 70"/>
                <a:gd name="T23" fmla="*/ 44 h 46"/>
                <a:gd name="T24" fmla="*/ 0 w 70"/>
                <a:gd name="T25" fmla="*/ 42 h 46"/>
                <a:gd name="T26" fmla="*/ 0 w 70"/>
                <a:gd name="T27" fmla="*/ 42 h 46"/>
                <a:gd name="T28" fmla="*/ 0 w 70"/>
                <a:gd name="T29" fmla="*/ 40 h 46"/>
                <a:gd name="T30" fmla="*/ 0 w 70"/>
                <a:gd name="T31" fmla="*/ 36 h 46"/>
                <a:gd name="T32" fmla="*/ 6 w 70"/>
                <a:gd name="T33" fmla="*/ 28 h 46"/>
                <a:gd name="T34" fmla="*/ 14 w 70"/>
                <a:gd name="T35" fmla="*/ 20 h 46"/>
                <a:gd name="T36" fmla="*/ 28 w 70"/>
                <a:gd name="T37" fmla="*/ 10 h 46"/>
                <a:gd name="T38" fmla="*/ 28 w 70"/>
                <a:gd name="T39" fmla="*/ 10 h 46"/>
                <a:gd name="T40" fmla="*/ 42 w 70"/>
                <a:gd name="T41" fmla="*/ 4 h 46"/>
                <a:gd name="T42" fmla="*/ 54 w 70"/>
                <a:gd name="T43" fmla="*/ 0 h 46"/>
                <a:gd name="T44" fmla="*/ 64 w 70"/>
                <a:gd name="T45" fmla="*/ 0 h 46"/>
                <a:gd name="T46" fmla="*/ 66 w 70"/>
                <a:gd name="T47" fmla="*/ 0 h 46"/>
                <a:gd name="T48" fmla="*/ 68 w 70"/>
                <a:gd name="T49" fmla="*/ 2 h 46"/>
                <a:gd name="T50" fmla="*/ 68 w 70"/>
                <a:gd name="T5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68" y="2"/>
                  </a:moveTo>
                  <a:lnTo>
                    <a:pt x="68" y="2"/>
                  </a:lnTo>
                  <a:lnTo>
                    <a:pt x="70" y="6"/>
                  </a:lnTo>
                  <a:lnTo>
                    <a:pt x="68" y="8"/>
                  </a:lnTo>
                  <a:lnTo>
                    <a:pt x="64" y="16"/>
                  </a:lnTo>
                  <a:lnTo>
                    <a:pt x="54" y="2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28" y="40"/>
                  </a:lnTo>
                  <a:lnTo>
                    <a:pt x="14" y="44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6" y="28"/>
                  </a:lnTo>
                  <a:lnTo>
                    <a:pt x="14" y="2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42" y="4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90" name="Picture 42">
              <a:extLst>
                <a:ext uri="{FF2B5EF4-FFF2-40B4-BE49-F238E27FC236}">
                  <a16:creationId xmlns:a16="http://schemas.microsoft.com/office/drawing/2014/main" id="{5714DB53-0164-4D14-94D4-E3F93C6B2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376" y="2536825"/>
              <a:ext cx="1333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1" name="Picture 43">
              <a:extLst>
                <a:ext uri="{FF2B5EF4-FFF2-40B4-BE49-F238E27FC236}">
                  <a16:creationId xmlns:a16="http://schemas.microsoft.com/office/drawing/2014/main" id="{038C329A-7803-431F-B40A-E990E1F7B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1" y="2501900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2" name="Picture 44">
              <a:extLst>
                <a:ext uri="{FF2B5EF4-FFF2-40B4-BE49-F238E27FC236}">
                  <a16:creationId xmlns:a16="http://schemas.microsoft.com/office/drawing/2014/main" id="{257482BF-DCFF-4849-A84A-273A2A06A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501" y="2501900"/>
              <a:ext cx="1428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3" name="Picture 45">
              <a:extLst>
                <a:ext uri="{FF2B5EF4-FFF2-40B4-BE49-F238E27FC236}">
                  <a16:creationId xmlns:a16="http://schemas.microsoft.com/office/drawing/2014/main" id="{FBA9CF16-6A31-403A-91D4-A52D46CD4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126" y="2673350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8" name="Freeform 46">
              <a:extLst>
                <a:ext uri="{FF2B5EF4-FFF2-40B4-BE49-F238E27FC236}">
                  <a16:creationId xmlns:a16="http://schemas.microsoft.com/office/drawing/2014/main" id="{655DCE50-B263-4171-817C-5DD6039AA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6" y="2730500"/>
              <a:ext cx="123825" cy="47625"/>
            </a:xfrm>
            <a:custGeom>
              <a:avLst/>
              <a:gdLst>
                <a:gd name="T0" fmla="*/ 78 w 78"/>
                <a:gd name="T1" fmla="*/ 8 h 30"/>
                <a:gd name="T2" fmla="*/ 78 w 78"/>
                <a:gd name="T3" fmla="*/ 8 h 30"/>
                <a:gd name="T4" fmla="*/ 78 w 78"/>
                <a:gd name="T5" fmla="*/ 10 h 30"/>
                <a:gd name="T6" fmla="*/ 76 w 78"/>
                <a:gd name="T7" fmla="*/ 14 h 30"/>
                <a:gd name="T8" fmla="*/ 68 w 78"/>
                <a:gd name="T9" fmla="*/ 20 h 30"/>
                <a:gd name="T10" fmla="*/ 56 w 78"/>
                <a:gd name="T11" fmla="*/ 24 h 30"/>
                <a:gd name="T12" fmla="*/ 42 w 78"/>
                <a:gd name="T13" fmla="*/ 28 h 30"/>
                <a:gd name="T14" fmla="*/ 42 w 78"/>
                <a:gd name="T15" fmla="*/ 28 h 30"/>
                <a:gd name="T16" fmla="*/ 26 w 78"/>
                <a:gd name="T17" fmla="*/ 30 h 30"/>
                <a:gd name="T18" fmla="*/ 14 w 78"/>
                <a:gd name="T19" fmla="*/ 28 h 30"/>
                <a:gd name="T20" fmla="*/ 4 w 78"/>
                <a:gd name="T21" fmla="*/ 26 h 30"/>
                <a:gd name="T22" fmla="*/ 2 w 78"/>
                <a:gd name="T23" fmla="*/ 24 h 30"/>
                <a:gd name="T24" fmla="*/ 0 w 78"/>
                <a:gd name="T25" fmla="*/ 22 h 30"/>
                <a:gd name="T26" fmla="*/ 0 w 78"/>
                <a:gd name="T27" fmla="*/ 22 h 30"/>
                <a:gd name="T28" fmla="*/ 0 w 78"/>
                <a:gd name="T29" fmla="*/ 18 h 30"/>
                <a:gd name="T30" fmla="*/ 2 w 78"/>
                <a:gd name="T31" fmla="*/ 16 h 30"/>
                <a:gd name="T32" fmla="*/ 10 w 78"/>
                <a:gd name="T33" fmla="*/ 10 h 30"/>
                <a:gd name="T34" fmla="*/ 22 w 78"/>
                <a:gd name="T35" fmla="*/ 4 h 30"/>
                <a:gd name="T36" fmla="*/ 36 w 78"/>
                <a:gd name="T37" fmla="*/ 2 h 30"/>
                <a:gd name="T38" fmla="*/ 36 w 78"/>
                <a:gd name="T39" fmla="*/ 2 h 30"/>
                <a:gd name="T40" fmla="*/ 52 w 78"/>
                <a:gd name="T41" fmla="*/ 0 h 30"/>
                <a:gd name="T42" fmla="*/ 66 w 78"/>
                <a:gd name="T43" fmla="*/ 0 h 30"/>
                <a:gd name="T44" fmla="*/ 74 w 78"/>
                <a:gd name="T45" fmla="*/ 2 h 30"/>
                <a:gd name="T46" fmla="*/ 76 w 78"/>
                <a:gd name="T47" fmla="*/ 6 h 30"/>
                <a:gd name="T48" fmla="*/ 78 w 78"/>
                <a:gd name="T49" fmla="*/ 8 h 30"/>
                <a:gd name="T50" fmla="*/ 78 w 78"/>
                <a:gd name="T51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78" y="8"/>
                  </a:moveTo>
                  <a:lnTo>
                    <a:pt x="78" y="8"/>
                  </a:lnTo>
                  <a:lnTo>
                    <a:pt x="78" y="10"/>
                  </a:lnTo>
                  <a:lnTo>
                    <a:pt x="76" y="14"/>
                  </a:lnTo>
                  <a:lnTo>
                    <a:pt x="68" y="20"/>
                  </a:lnTo>
                  <a:lnTo>
                    <a:pt x="56" y="24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26" y="30"/>
                  </a:lnTo>
                  <a:lnTo>
                    <a:pt x="14" y="28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10" y="10"/>
                  </a:lnTo>
                  <a:lnTo>
                    <a:pt x="22" y="4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74" y="2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78" y="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95" name="Picture 47">
              <a:extLst>
                <a:ext uri="{FF2B5EF4-FFF2-40B4-BE49-F238E27FC236}">
                  <a16:creationId xmlns:a16="http://schemas.microsoft.com/office/drawing/2014/main" id="{C181BA49-E5BC-40B0-B46B-07241B3A5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588" y="2540000"/>
              <a:ext cx="1333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6" name="Picture 48">
              <a:extLst>
                <a:ext uri="{FF2B5EF4-FFF2-40B4-BE49-F238E27FC236}">
                  <a16:creationId xmlns:a16="http://schemas.microsoft.com/office/drawing/2014/main" id="{5536CE1E-16AB-4D90-9493-6C95FD635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8" y="2549525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7" name="Picture 49">
              <a:extLst>
                <a:ext uri="{FF2B5EF4-FFF2-40B4-BE49-F238E27FC236}">
                  <a16:creationId xmlns:a16="http://schemas.microsoft.com/office/drawing/2014/main" id="{373690D3-EEAA-4D52-BDFD-B11612569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538" y="2578100"/>
              <a:ext cx="1428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8" name="Picture 50">
              <a:extLst>
                <a:ext uri="{FF2B5EF4-FFF2-40B4-BE49-F238E27FC236}">
                  <a16:creationId xmlns:a16="http://schemas.microsoft.com/office/drawing/2014/main" id="{B36AF89A-AB00-4F05-8A8B-8F09F4CC0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163" y="2501900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0" name="Freeform 51">
              <a:extLst>
                <a:ext uri="{FF2B5EF4-FFF2-40B4-BE49-F238E27FC236}">
                  <a16:creationId xmlns:a16="http://schemas.microsoft.com/office/drawing/2014/main" id="{B4613C0A-84E0-471C-9D42-3723C2F1A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463" y="2555875"/>
              <a:ext cx="123825" cy="47625"/>
            </a:xfrm>
            <a:custGeom>
              <a:avLst/>
              <a:gdLst>
                <a:gd name="T0" fmla="*/ 78 w 78"/>
                <a:gd name="T1" fmla="*/ 22 h 30"/>
                <a:gd name="T2" fmla="*/ 78 w 78"/>
                <a:gd name="T3" fmla="*/ 22 h 30"/>
                <a:gd name="T4" fmla="*/ 78 w 78"/>
                <a:gd name="T5" fmla="*/ 20 h 30"/>
                <a:gd name="T6" fmla="*/ 76 w 78"/>
                <a:gd name="T7" fmla="*/ 16 h 30"/>
                <a:gd name="T8" fmla="*/ 68 w 78"/>
                <a:gd name="T9" fmla="*/ 10 h 30"/>
                <a:gd name="T10" fmla="*/ 56 w 78"/>
                <a:gd name="T11" fmla="*/ 6 h 30"/>
                <a:gd name="T12" fmla="*/ 42 w 78"/>
                <a:gd name="T13" fmla="*/ 2 h 30"/>
                <a:gd name="T14" fmla="*/ 42 w 78"/>
                <a:gd name="T15" fmla="*/ 2 h 30"/>
                <a:gd name="T16" fmla="*/ 26 w 78"/>
                <a:gd name="T17" fmla="*/ 0 h 30"/>
                <a:gd name="T18" fmla="*/ 14 w 78"/>
                <a:gd name="T19" fmla="*/ 2 h 30"/>
                <a:gd name="T20" fmla="*/ 4 w 78"/>
                <a:gd name="T21" fmla="*/ 4 h 30"/>
                <a:gd name="T22" fmla="*/ 2 w 78"/>
                <a:gd name="T23" fmla="*/ 6 h 30"/>
                <a:gd name="T24" fmla="*/ 0 w 78"/>
                <a:gd name="T25" fmla="*/ 8 h 30"/>
                <a:gd name="T26" fmla="*/ 0 w 78"/>
                <a:gd name="T27" fmla="*/ 8 h 30"/>
                <a:gd name="T28" fmla="*/ 0 w 78"/>
                <a:gd name="T29" fmla="*/ 12 h 30"/>
                <a:gd name="T30" fmla="*/ 2 w 78"/>
                <a:gd name="T31" fmla="*/ 14 h 30"/>
                <a:gd name="T32" fmla="*/ 10 w 78"/>
                <a:gd name="T33" fmla="*/ 20 h 30"/>
                <a:gd name="T34" fmla="*/ 22 w 78"/>
                <a:gd name="T35" fmla="*/ 26 h 30"/>
                <a:gd name="T36" fmla="*/ 38 w 78"/>
                <a:gd name="T37" fmla="*/ 28 h 30"/>
                <a:gd name="T38" fmla="*/ 38 w 78"/>
                <a:gd name="T39" fmla="*/ 28 h 30"/>
                <a:gd name="T40" fmla="*/ 52 w 78"/>
                <a:gd name="T41" fmla="*/ 30 h 30"/>
                <a:gd name="T42" fmla="*/ 66 w 78"/>
                <a:gd name="T43" fmla="*/ 30 h 30"/>
                <a:gd name="T44" fmla="*/ 74 w 78"/>
                <a:gd name="T45" fmla="*/ 28 h 30"/>
                <a:gd name="T46" fmla="*/ 78 w 78"/>
                <a:gd name="T47" fmla="*/ 24 h 30"/>
                <a:gd name="T48" fmla="*/ 78 w 78"/>
                <a:gd name="T49" fmla="*/ 22 h 30"/>
                <a:gd name="T50" fmla="*/ 78 w 78"/>
                <a:gd name="T5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78" y="22"/>
                  </a:moveTo>
                  <a:lnTo>
                    <a:pt x="78" y="22"/>
                  </a:lnTo>
                  <a:lnTo>
                    <a:pt x="78" y="20"/>
                  </a:lnTo>
                  <a:lnTo>
                    <a:pt x="76" y="16"/>
                  </a:lnTo>
                  <a:lnTo>
                    <a:pt x="68" y="10"/>
                  </a:lnTo>
                  <a:lnTo>
                    <a:pt x="56" y="6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10" y="20"/>
                  </a:lnTo>
                  <a:lnTo>
                    <a:pt x="22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52" y="30"/>
                  </a:lnTo>
                  <a:lnTo>
                    <a:pt x="66" y="30"/>
                  </a:lnTo>
                  <a:lnTo>
                    <a:pt x="74" y="28"/>
                  </a:lnTo>
                  <a:lnTo>
                    <a:pt x="78" y="24"/>
                  </a:lnTo>
                  <a:lnTo>
                    <a:pt x="78" y="22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00" name="Picture 52">
              <a:extLst>
                <a:ext uri="{FF2B5EF4-FFF2-40B4-BE49-F238E27FC236}">
                  <a16:creationId xmlns:a16="http://schemas.microsoft.com/office/drawing/2014/main" id="{7CDCBA0B-EAF9-4A77-AEE8-4EA43E558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313" y="2232025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1" name="Picture 53">
              <a:extLst>
                <a:ext uri="{FF2B5EF4-FFF2-40B4-BE49-F238E27FC236}">
                  <a16:creationId xmlns:a16="http://schemas.microsoft.com/office/drawing/2014/main" id="{70A6D328-55BF-4CCC-90DF-B4281FAC6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938" y="2266950"/>
              <a:ext cx="2762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2" name="Picture 54">
              <a:extLst>
                <a:ext uri="{FF2B5EF4-FFF2-40B4-BE49-F238E27FC236}">
                  <a16:creationId xmlns:a16="http://schemas.microsoft.com/office/drawing/2014/main" id="{EE74F026-205D-4A80-9B85-257A3DB3C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813" y="2352675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3" name="Picture 55">
              <a:extLst>
                <a:ext uri="{FF2B5EF4-FFF2-40B4-BE49-F238E27FC236}">
                  <a16:creationId xmlns:a16="http://schemas.microsoft.com/office/drawing/2014/main" id="{3E1A6253-C20C-454B-B213-8030B772A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213" y="2228850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1" name="Freeform 56">
              <a:extLst>
                <a:ext uri="{FF2B5EF4-FFF2-40B4-BE49-F238E27FC236}">
                  <a16:creationId xmlns:a16="http://schemas.microsoft.com/office/drawing/2014/main" id="{F7EB69B1-C69C-4351-85C7-F8581AA0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813" y="2289175"/>
              <a:ext cx="111125" cy="73025"/>
            </a:xfrm>
            <a:custGeom>
              <a:avLst/>
              <a:gdLst>
                <a:gd name="T0" fmla="*/ 68 w 70"/>
                <a:gd name="T1" fmla="*/ 42 h 46"/>
                <a:gd name="T2" fmla="*/ 68 w 70"/>
                <a:gd name="T3" fmla="*/ 42 h 46"/>
                <a:gd name="T4" fmla="*/ 70 w 70"/>
                <a:gd name="T5" fmla="*/ 40 h 46"/>
                <a:gd name="T6" fmla="*/ 68 w 70"/>
                <a:gd name="T7" fmla="*/ 36 h 46"/>
                <a:gd name="T8" fmla="*/ 64 w 70"/>
                <a:gd name="T9" fmla="*/ 28 h 46"/>
                <a:gd name="T10" fmla="*/ 54 w 70"/>
                <a:gd name="T11" fmla="*/ 20 h 46"/>
                <a:gd name="T12" fmla="*/ 42 w 70"/>
                <a:gd name="T13" fmla="*/ 10 h 46"/>
                <a:gd name="T14" fmla="*/ 42 w 70"/>
                <a:gd name="T15" fmla="*/ 10 h 46"/>
                <a:gd name="T16" fmla="*/ 28 w 70"/>
                <a:gd name="T17" fmla="*/ 4 h 46"/>
                <a:gd name="T18" fmla="*/ 16 w 70"/>
                <a:gd name="T19" fmla="*/ 0 h 46"/>
                <a:gd name="T20" fmla="*/ 6 w 70"/>
                <a:gd name="T21" fmla="*/ 0 h 46"/>
                <a:gd name="T22" fmla="*/ 2 w 70"/>
                <a:gd name="T23" fmla="*/ 0 h 46"/>
                <a:gd name="T24" fmla="*/ 0 w 70"/>
                <a:gd name="T25" fmla="*/ 2 h 46"/>
                <a:gd name="T26" fmla="*/ 0 w 70"/>
                <a:gd name="T27" fmla="*/ 2 h 46"/>
                <a:gd name="T28" fmla="*/ 0 w 70"/>
                <a:gd name="T29" fmla="*/ 6 h 46"/>
                <a:gd name="T30" fmla="*/ 0 w 70"/>
                <a:gd name="T31" fmla="*/ 8 h 46"/>
                <a:gd name="T32" fmla="*/ 6 w 70"/>
                <a:gd name="T33" fmla="*/ 16 h 46"/>
                <a:gd name="T34" fmla="*/ 14 w 70"/>
                <a:gd name="T35" fmla="*/ 26 h 46"/>
                <a:gd name="T36" fmla="*/ 28 w 70"/>
                <a:gd name="T37" fmla="*/ 34 h 46"/>
                <a:gd name="T38" fmla="*/ 28 w 70"/>
                <a:gd name="T39" fmla="*/ 34 h 46"/>
                <a:gd name="T40" fmla="*/ 42 w 70"/>
                <a:gd name="T41" fmla="*/ 42 h 46"/>
                <a:gd name="T42" fmla="*/ 54 w 70"/>
                <a:gd name="T43" fmla="*/ 44 h 46"/>
                <a:gd name="T44" fmla="*/ 64 w 70"/>
                <a:gd name="T45" fmla="*/ 46 h 46"/>
                <a:gd name="T46" fmla="*/ 66 w 70"/>
                <a:gd name="T47" fmla="*/ 44 h 46"/>
                <a:gd name="T48" fmla="*/ 68 w 70"/>
                <a:gd name="T49" fmla="*/ 42 h 46"/>
                <a:gd name="T50" fmla="*/ 68 w 70"/>
                <a:gd name="T51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68" y="42"/>
                  </a:moveTo>
                  <a:lnTo>
                    <a:pt x="68" y="42"/>
                  </a:lnTo>
                  <a:lnTo>
                    <a:pt x="70" y="40"/>
                  </a:lnTo>
                  <a:lnTo>
                    <a:pt x="68" y="36"/>
                  </a:lnTo>
                  <a:lnTo>
                    <a:pt x="64" y="28"/>
                  </a:lnTo>
                  <a:lnTo>
                    <a:pt x="54" y="20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28" y="4"/>
                  </a:lnTo>
                  <a:lnTo>
                    <a:pt x="1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6" y="16"/>
                  </a:lnTo>
                  <a:lnTo>
                    <a:pt x="14" y="26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42" y="42"/>
                  </a:lnTo>
                  <a:lnTo>
                    <a:pt x="54" y="44"/>
                  </a:lnTo>
                  <a:lnTo>
                    <a:pt x="64" y="46"/>
                  </a:lnTo>
                  <a:lnTo>
                    <a:pt x="66" y="44"/>
                  </a:lnTo>
                  <a:lnTo>
                    <a:pt x="68" y="42"/>
                  </a:lnTo>
                  <a:lnTo>
                    <a:pt x="68" y="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05" name="Picture 57">
              <a:extLst>
                <a:ext uri="{FF2B5EF4-FFF2-40B4-BE49-F238E27FC236}">
                  <a16:creationId xmlns:a16="http://schemas.microsoft.com/office/drawing/2014/main" id="{5B938A4F-6984-42F4-8068-CCC7C3DF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163" y="1990725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6" name="Picture 58">
              <a:extLst>
                <a:ext uri="{FF2B5EF4-FFF2-40B4-BE49-F238E27FC236}">
                  <a16:creationId xmlns:a16="http://schemas.microsoft.com/office/drawing/2014/main" id="{166C1B3B-8008-43AC-A21B-DF3BF95D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038" y="2051050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7" name="Picture 59">
              <a:extLst>
                <a:ext uri="{FF2B5EF4-FFF2-40B4-BE49-F238E27FC236}">
                  <a16:creationId xmlns:a16="http://schemas.microsoft.com/office/drawing/2014/main" id="{A180AAD3-4C6C-4A9F-8F68-14AFC7431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813" y="2178050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8" name="Picture 60">
              <a:extLst>
                <a:ext uri="{FF2B5EF4-FFF2-40B4-BE49-F238E27FC236}">
                  <a16:creationId xmlns:a16="http://schemas.microsoft.com/office/drawing/2014/main" id="{C4835AFE-67DA-4FC1-99CD-F1D560B21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513" y="1987550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3" name="Freeform 61">
              <a:extLst>
                <a:ext uri="{FF2B5EF4-FFF2-40B4-BE49-F238E27FC236}">
                  <a16:creationId xmlns:a16="http://schemas.microsoft.com/office/drawing/2014/main" id="{4847993B-5FD5-4CAC-8982-2EC2CBA8A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713" y="2076450"/>
              <a:ext cx="88900" cy="101600"/>
            </a:xfrm>
            <a:custGeom>
              <a:avLst/>
              <a:gdLst>
                <a:gd name="T0" fmla="*/ 54 w 56"/>
                <a:gd name="T1" fmla="*/ 62 h 64"/>
                <a:gd name="T2" fmla="*/ 54 w 56"/>
                <a:gd name="T3" fmla="*/ 62 h 64"/>
                <a:gd name="T4" fmla="*/ 56 w 56"/>
                <a:gd name="T5" fmla="*/ 60 h 64"/>
                <a:gd name="T6" fmla="*/ 56 w 56"/>
                <a:gd name="T7" fmla="*/ 56 h 64"/>
                <a:gd name="T8" fmla="*/ 54 w 56"/>
                <a:gd name="T9" fmla="*/ 48 h 64"/>
                <a:gd name="T10" fmla="*/ 48 w 56"/>
                <a:gd name="T11" fmla="*/ 36 h 64"/>
                <a:gd name="T12" fmla="*/ 38 w 56"/>
                <a:gd name="T13" fmla="*/ 24 h 64"/>
                <a:gd name="T14" fmla="*/ 38 w 56"/>
                <a:gd name="T15" fmla="*/ 24 h 64"/>
                <a:gd name="T16" fmla="*/ 28 w 56"/>
                <a:gd name="T17" fmla="*/ 12 h 64"/>
                <a:gd name="T18" fmla="*/ 18 w 56"/>
                <a:gd name="T19" fmla="*/ 4 h 64"/>
                <a:gd name="T20" fmla="*/ 8 w 56"/>
                <a:gd name="T21" fmla="*/ 0 h 64"/>
                <a:gd name="T22" fmla="*/ 6 w 56"/>
                <a:gd name="T23" fmla="*/ 0 h 64"/>
                <a:gd name="T24" fmla="*/ 2 w 56"/>
                <a:gd name="T25" fmla="*/ 2 h 64"/>
                <a:gd name="T26" fmla="*/ 2 w 56"/>
                <a:gd name="T27" fmla="*/ 2 h 64"/>
                <a:gd name="T28" fmla="*/ 0 w 56"/>
                <a:gd name="T29" fmla="*/ 4 h 64"/>
                <a:gd name="T30" fmla="*/ 0 w 56"/>
                <a:gd name="T31" fmla="*/ 8 h 64"/>
                <a:gd name="T32" fmla="*/ 2 w 56"/>
                <a:gd name="T33" fmla="*/ 16 h 64"/>
                <a:gd name="T34" fmla="*/ 8 w 56"/>
                <a:gd name="T35" fmla="*/ 28 h 64"/>
                <a:gd name="T36" fmla="*/ 18 w 56"/>
                <a:gd name="T37" fmla="*/ 40 h 64"/>
                <a:gd name="T38" fmla="*/ 18 w 56"/>
                <a:gd name="T39" fmla="*/ 40 h 64"/>
                <a:gd name="T40" fmla="*/ 28 w 56"/>
                <a:gd name="T41" fmla="*/ 52 h 64"/>
                <a:gd name="T42" fmla="*/ 38 w 56"/>
                <a:gd name="T43" fmla="*/ 60 h 64"/>
                <a:gd name="T44" fmla="*/ 48 w 56"/>
                <a:gd name="T45" fmla="*/ 64 h 64"/>
                <a:gd name="T46" fmla="*/ 50 w 56"/>
                <a:gd name="T47" fmla="*/ 64 h 64"/>
                <a:gd name="T48" fmla="*/ 54 w 56"/>
                <a:gd name="T49" fmla="*/ 62 h 64"/>
                <a:gd name="T50" fmla="*/ 54 w 56"/>
                <a:gd name="T51" fmla="*/ 6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4">
                  <a:moveTo>
                    <a:pt x="54" y="62"/>
                  </a:moveTo>
                  <a:lnTo>
                    <a:pt x="54" y="62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4" y="48"/>
                  </a:lnTo>
                  <a:lnTo>
                    <a:pt x="48" y="36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28" y="12"/>
                  </a:lnTo>
                  <a:lnTo>
                    <a:pt x="18" y="4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6"/>
                  </a:lnTo>
                  <a:lnTo>
                    <a:pt x="8" y="2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8" y="52"/>
                  </a:lnTo>
                  <a:lnTo>
                    <a:pt x="38" y="60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4" y="62"/>
                  </a:lnTo>
                  <a:lnTo>
                    <a:pt x="54" y="6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10" name="Picture 62">
              <a:extLst>
                <a:ext uri="{FF2B5EF4-FFF2-40B4-BE49-F238E27FC236}">
                  <a16:creationId xmlns:a16="http://schemas.microsoft.com/office/drawing/2014/main" id="{469912BE-9404-4809-8D10-98970CA5C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513" y="1841500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1" name="Picture 63">
              <a:extLst>
                <a:ext uri="{FF2B5EF4-FFF2-40B4-BE49-F238E27FC236}">
                  <a16:creationId xmlns:a16="http://schemas.microsoft.com/office/drawing/2014/main" id="{88E2800E-996B-4798-A678-FC56AAB8C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513" y="1920875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2" name="Picture 64">
              <a:extLst>
                <a:ext uri="{FF2B5EF4-FFF2-40B4-BE49-F238E27FC236}">
                  <a16:creationId xmlns:a16="http://schemas.microsoft.com/office/drawing/2014/main" id="{BBEE610F-2A12-456E-A97B-E307FCB11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5663" y="2076450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3" name="Picture 65">
              <a:extLst>
                <a:ext uri="{FF2B5EF4-FFF2-40B4-BE49-F238E27FC236}">
                  <a16:creationId xmlns:a16="http://schemas.microsoft.com/office/drawing/2014/main" id="{B3271487-DF09-44B2-86FF-8C6AD2865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613" y="1844675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4" name="Freeform 66">
              <a:extLst>
                <a:ext uri="{FF2B5EF4-FFF2-40B4-BE49-F238E27FC236}">
                  <a16:creationId xmlns:a16="http://schemas.microsoft.com/office/drawing/2014/main" id="{16826C0D-BFF5-4B24-A9AA-970E1DA6A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938" y="1952625"/>
              <a:ext cx="57150" cy="120650"/>
            </a:xfrm>
            <a:custGeom>
              <a:avLst/>
              <a:gdLst>
                <a:gd name="T0" fmla="*/ 32 w 36"/>
                <a:gd name="T1" fmla="*/ 74 h 76"/>
                <a:gd name="T2" fmla="*/ 32 w 36"/>
                <a:gd name="T3" fmla="*/ 74 h 76"/>
                <a:gd name="T4" fmla="*/ 34 w 36"/>
                <a:gd name="T5" fmla="*/ 74 h 76"/>
                <a:gd name="T6" fmla="*/ 36 w 36"/>
                <a:gd name="T7" fmla="*/ 70 h 76"/>
                <a:gd name="T8" fmla="*/ 36 w 36"/>
                <a:gd name="T9" fmla="*/ 60 h 76"/>
                <a:gd name="T10" fmla="*/ 36 w 36"/>
                <a:gd name="T11" fmla="*/ 48 h 76"/>
                <a:gd name="T12" fmla="*/ 30 w 36"/>
                <a:gd name="T13" fmla="*/ 32 h 76"/>
                <a:gd name="T14" fmla="*/ 30 w 36"/>
                <a:gd name="T15" fmla="*/ 32 h 76"/>
                <a:gd name="T16" fmla="*/ 24 w 36"/>
                <a:gd name="T17" fmla="*/ 18 h 76"/>
                <a:gd name="T18" fmla="*/ 18 w 36"/>
                <a:gd name="T19" fmla="*/ 8 h 76"/>
                <a:gd name="T20" fmla="*/ 10 w 36"/>
                <a:gd name="T21" fmla="*/ 2 h 76"/>
                <a:gd name="T22" fmla="*/ 8 w 36"/>
                <a:gd name="T23" fmla="*/ 0 h 76"/>
                <a:gd name="T24" fmla="*/ 4 w 36"/>
                <a:gd name="T25" fmla="*/ 0 h 76"/>
                <a:gd name="T26" fmla="*/ 4 w 36"/>
                <a:gd name="T27" fmla="*/ 0 h 76"/>
                <a:gd name="T28" fmla="*/ 2 w 36"/>
                <a:gd name="T29" fmla="*/ 2 h 76"/>
                <a:gd name="T30" fmla="*/ 0 w 36"/>
                <a:gd name="T31" fmla="*/ 4 h 76"/>
                <a:gd name="T32" fmla="*/ 0 w 36"/>
                <a:gd name="T33" fmla="*/ 14 h 76"/>
                <a:gd name="T34" fmla="*/ 2 w 36"/>
                <a:gd name="T35" fmla="*/ 28 h 76"/>
                <a:gd name="T36" fmla="*/ 6 w 36"/>
                <a:gd name="T37" fmla="*/ 42 h 76"/>
                <a:gd name="T38" fmla="*/ 6 w 36"/>
                <a:gd name="T39" fmla="*/ 42 h 76"/>
                <a:gd name="T40" fmla="*/ 12 w 36"/>
                <a:gd name="T41" fmla="*/ 56 h 76"/>
                <a:gd name="T42" fmla="*/ 18 w 36"/>
                <a:gd name="T43" fmla="*/ 68 h 76"/>
                <a:gd name="T44" fmla="*/ 26 w 36"/>
                <a:gd name="T45" fmla="*/ 74 h 76"/>
                <a:gd name="T46" fmla="*/ 28 w 36"/>
                <a:gd name="T47" fmla="*/ 76 h 76"/>
                <a:gd name="T48" fmla="*/ 32 w 36"/>
                <a:gd name="T49" fmla="*/ 74 h 76"/>
                <a:gd name="T50" fmla="*/ 32 w 36"/>
                <a:gd name="T51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76">
                  <a:moveTo>
                    <a:pt x="32" y="74"/>
                  </a:moveTo>
                  <a:lnTo>
                    <a:pt x="32" y="74"/>
                  </a:lnTo>
                  <a:lnTo>
                    <a:pt x="34" y="74"/>
                  </a:lnTo>
                  <a:lnTo>
                    <a:pt x="36" y="70"/>
                  </a:lnTo>
                  <a:lnTo>
                    <a:pt x="36" y="60"/>
                  </a:lnTo>
                  <a:lnTo>
                    <a:pt x="36" y="48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4" y="18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56"/>
                  </a:lnTo>
                  <a:lnTo>
                    <a:pt x="18" y="68"/>
                  </a:lnTo>
                  <a:lnTo>
                    <a:pt x="26" y="74"/>
                  </a:lnTo>
                  <a:lnTo>
                    <a:pt x="28" y="76"/>
                  </a:lnTo>
                  <a:lnTo>
                    <a:pt x="32" y="74"/>
                  </a:lnTo>
                  <a:lnTo>
                    <a:pt x="32" y="7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15" name="Picture 67">
              <a:extLst>
                <a:ext uri="{FF2B5EF4-FFF2-40B4-BE49-F238E27FC236}">
                  <a16:creationId xmlns:a16="http://schemas.microsoft.com/office/drawing/2014/main" id="{4BBAB757-31B5-4878-85EE-F4B844C05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1" y="3671888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6" name="Picture 68">
              <a:extLst>
                <a:ext uri="{FF2B5EF4-FFF2-40B4-BE49-F238E27FC236}">
                  <a16:creationId xmlns:a16="http://schemas.microsoft.com/office/drawing/2014/main" id="{7EC1AAFB-9BF8-48B8-B375-B19B97F9F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1" y="3503613"/>
              <a:ext cx="2476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7" name="Picture 69">
              <a:extLst>
                <a:ext uri="{FF2B5EF4-FFF2-40B4-BE49-F238E27FC236}">
                  <a16:creationId xmlns:a16="http://schemas.microsoft.com/office/drawing/2014/main" id="{FBBE907F-7A64-4428-A1DA-9E67A9246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1" y="3424238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8" name="Picture 70">
              <a:extLst>
                <a:ext uri="{FF2B5EF4-FFF2-40B4-BE49-F238E27FC236}">
                  <a16:creationId xmlns:a16="http://schemas.microsoft.com/office/drawing/2014/main" id="{E9F1241D-641E-4C56-A148-E51C75880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226" y="3424238"/>
              <a:ext cx="1238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6" name="Freeform 71">
              <a:extLst>
                <a:ext uri="{FF2B5EF4-FFF2-40B4-BE49-F238E27FC236}">
                  <a16:creationId xmlns:a16="http://schemas.microsoft.com/office/drawing/2014/main" id="{19D7DD3C-811A-40D4-B7CF-D6742EE91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501" y="3538538"/>
              <a:ext cx="44450" cy="127000"/>
            </a:xfrm>
            <a:custGeom>
              <a:avLst/>
              <a:gdLst>
                <a:gd name="T0" fmla="*/ 14 w 28"/>
                <a:gd name="T1" fmla="*/ 0 h 80"/>
                <a:gd name="T2" fmla="*/ 14 w 28"/>
                <a:gd name="T3" fmla="*/ 0 h 80"/>
                <a:gd name="T4" fmla="*/ 16 w 28"/>
                <a:gd name="T5" fmla="*/ 0 h 80"/>
                <a:gd name="T6" fmla="*/ 20 w 28"/>
                <a:gd name="T7" fmla="*/ 2 h 80"/>
                <a:gd name="T8" fmla="*/ 24 w 28"/>
                <a:gd name="T9" fmla="*/ 12 h 80"/>
                <a:gd name="T10" fmla="*/ 26 w 28"/>
                <a:gd name="T11" fmla="*/ 24 h 80"/>
                <a:gd name="T12" fmla="*/ 28 w 28"/>
                <a:gd name="T13" fmla="*/ 40 h 80"/>
                <a:gd name="T14" fmla="*/ 28 w 28"/>
                <a:gd name="T15" fmla="*/ 40 h 80"/>
                <a:gd name="T16" fmla="*/ 26 w 28"/>
                <a:gd name="T17" fmla="*/ 54 h 80"/>
                <a:gd name="T18" fmla="*/ 24 w 28"/>
                <a:gd name="T19" fmla="*/ 68 h 80"/>
                <a:gd name="T20" fmla="*/ 20 w 28"/>
                <a:gd name="T21" fmla="*/ 76 h 80"/>
                <a:gd name="T22" fmla="*/ 16 w 28"/>
                <a:gd name="T23" fmla="*/ 78 h 80"/>
                <a:gd name="T24" fmla="*/ 14 w 28"/>
                <a:gd name="T25" fmla="*/ 80 h 80"/>
                <a:gd name="T26" fmla="*/ 14 w 28"/>
                <a:gd name="T27" fmla="*/ 80 h 80"/>
                <a:gd name="T28" fmla="*/ 12 w 28"/>
                <a:gd name="T29" fmla="*/ 78 h 80"/>
                <a:gd name="T30" fmla="*/ 8 w 28"/>
                <a:gd name="T31" fmla="*/ 76 h 80"/>
                <a:gd name="T32" fmla="*/ 4 w 28"/>
                <a:gd name="T33" fmla="*/ 68 h 80"/>
                <a:gd name="T34" fmla="*/ 2 w 28"/>
                <a:gd name="T35" fmla="*/ 54 h 80"/>
                <a:gd name="T36" fmla="*/ 0 w 28"/>
                <a:gd name="T37" fmla="*/ 40 h 80"/>
                <a:gd name="T38" fmla="*/ 0 w 28"/>
                <a:gd name="T39" fmla="*/ 40 h 80"/>
                <a:gd name="T40" fmla="*/ 2 w 28"/>
                <a:gd name="T41" fmla="*/ 24 h 80"/>
                <a:gd name="T42" fmla="*/ 4 w 28"/>
                <a:gd name="T43" fmla="*/ 12 h 80"/>
                <a:gd name="T44" fmla="*/ 8 w 28"/>
                <a:gd name="T45" fmla="*/ 2 h 80"/>
                <a:gd name="T46" fmla="*/ 12 w 28"/>
                <a:gd name="T47" fmla="*/ 0 h 80"/>
                <a:gd name="T48" fmla="*/ 14 w 28"/>
                <a:gd name="T49" fmla="*/ 0 h 80"/>
                <a:gd name="T50" fmla="*/ 14 w 28"/>
                <a:gd name="T5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80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12"/>
                  </a:lnTo>
                  <a:lnTo>
                    <a:pt x="26" y="24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54"/>
                  </a:lnTo>
                  <a:lnTo>
                    <a:pt x="24" y="68"/>
                  </a:lnTo>
                  <a:lnTo>
                    <a:pt x="20" y="76"/>
                  </a:lnTo>
                  <a:lnTo>
                    <a:pt x="16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2" y="5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24"/>
                  </a:lnTo>
                  <a:lnTo>
                    <a:pt x="4" y="1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20" name="Picture 72">
              <a:extLst>
                <a:ext uri="{FF2B5EF4-FFF2-40B4-BE49-F238E27FC236}">
                  <a16:creationId xmlns:a16="http://schemas.microsoft.com/office/drawing/2014/main" id="{239682ED-E3CD-4EDC-AD53-9FA7CE5CD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926" y="3586163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1" name="Picture 73">
              <a:extLst>
                <a:ext uri="{FF2B5EF4-FFF2-40B4-BE49-F238E27FC236}">
                  <a16:creationId xmlns:a16="http://schemas.microsoft.com/office/drawing/2014/main" id="{493ACAE4-AD77-490D-A1D5-41DCFB913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776" y="3430588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2" name="Picture 74">
              <a:extLst>
                <a:ext uri="{FF2B5EF4-FFF2-40B4-BE49-F238E27FC236}">
                  <a16:creationId xmlns:a16="http://schemas.microsoft.com/office/drawing/2014/main" id="{90246C11-731C-453E-8678-895855B5C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776" y="3351213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3" name="Picture 75">
              <a:extLst>
                <a:ext uri="{FF2B5EF4-FFF2-40B4-BE49-F238E27FC236}">
                  <a16:creationId xmlns:a16="http://schemas.microsoft.com/office/drawing/2014/main" id="{D9CE7EAB-F421-425D-B9C2-382977176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876" y="3354388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7" name="Freeform 76">
              <a:extLst>
                <a:ext uri="{FF2B5EF4-FFF2-40B4-BE49-F238E27FC236}">
                  <a16:creationId xmlns:a16="http://schemas.microsoft.com/office/drawing/2014/main" id="{45BF5CED-73CC-4148-9684-D7DE48F83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3462338"/>
              <a:ext cx="57150" cy="117475"/>
            </a:xfrm>
            <a:custGeom>
              <a:avLst/>
              <a:gdLst>
                <a:gd name="T0" fmla="*/ 4 w 36"/>
                <a:gd name="T1" fmla="*/ 0 h 74"/>
                <a:gd name="T2" fmla="*/ 4 w 36"/>
                <a:gd name="T3" fmla="*/ 0 h 74"/>
                <a:gd name="T4" fmla="*/ 8 w 36"/>
                <a:gd name="T5" fmla="*/ 0 h 74"/>
                <a:gd name="T6" fmla="*/ 10 w 36"/>
                <a:gd name="T7" fmla="*/ 2 h 74"/>
                <a:gd name="T8" fmla="*/ 18 w 36"/>
                <a:gd name="T9" fmla="*/ 8 h 74"/>
                <a:gd name="T10" fmla="*/ 24 w 36"/>
                <a:gd name="T11" fmla="*/ 18 h 74"/>
                <a:gd name="T12" fmla="*/ 32 w 36"/>
                <a:gd name="T13" fmla="*/ 32 h 74"/>
                <a:gd name="T14" fmla="*/ 32 w 36"/>
                <a:gd name="T15" fmla="*/ 32 h 74"/>
                <a:gd name="T16" fmla="*/ 36 w 36"/>
                <a:gd name="T17" fmla="*/ 48 h 74"/>
                <a:gd name="T18" fmla="*/ 36 w 36"/>
                <a:gd name="T19" fmla="*/ 60 h 74"/>
                <a:gd name="T20" fmla="*/ 36 w 36"/>
                <a:gd name="T21" fmla="*/ 70 h 74"/>
                <a:gd name="T22" fmla="*/ 34 w 36"/>
                <a:gd name="T23" fmla="*/ 72 h 74"/>
                <a:gd name="T24" fmla="*/ 32 w 36"/>
                <a:gd name="T25" fmla="*/ 74 h 74"/>
                <a:gd name="T26" fmla="*/ 32 w 36"/>
                <a:gd name="T27" fmla="*/ 74 h 74"/>
                <a:gd name="T28" fmla="*/ 30 w 36"/>
                <a:gd name="T29" fmla="*/ 74 h 74"/>
                <a:gd name="T30" fmla="*/ 26 w 36"/>
                <a:gd name="T31" fmla="*/ 74 h 74"/>
                <a:gd name="T32" fmla="*/ 18 w 36"/>
                <a:gd name="T33" fmla="*/ 68 h 74"/>
                <a:gd name="T34" fmla="*/ 12 w 36"/>
                <a:gd name="T35" fmla="*/ 56 h 74"/>
                <a:gd name="T36" fmla="*/ 6 w 36"/>
                <a:gd name="T37" fmla="*/ 42 h 74"/>
                <a:gd name="T38" fmla="*/ 6 w 36"/>
                <a:gd name="T39" fmla="*/ 42 h 74"/>
                <a:gd name="T40" fmla="*/ 2 w 36"/>
                <a:gd name="T41" fmla="*/ 28 h 74"/>
                <a:gd name="T42" fmla="*/ 0 w 36"/>
                <a:gd name="T43" fmla="*/ 14 h 74"/>
                <a:gd name="T44" fmla="*/ 0 w 36"/>
                <a:gd name="T45" fmla="*/ 4 h 74"/>
                <a:gd name="T46" fmla="*/ 2 w 36"/>
                <a:gd name="T47" fmla="*/ 2 h 74"/>
                <a:gd name="T48" fmla="*/ 4 w 36"/>
                <a:gd name="T49" fmla="*/ 0 h 74"/>
                <a:gd name="T50" fmla="*/ 4 w 36"/>
                <a:gd name="T5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74">
                  <a:moveTo>
                    <a:pt x="4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8" y="8"/>
                  </a:lnTo>
                  <a:lnTo>
                    <a:pt x="24" y="18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6" y="70"/>
                  </a:lnTo>
                  <a:lnTo>
                    <a:pt x="34" y="72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18" y="68"/>
                  </a:lnTo>
                  <a:lnTo>
                    <a:pt x="12" y="56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25" name="Picture 77">
              <a:extLst>
                <a:ext uri="{FF2B5EF4-FFF2-40B4-BE49-F238E27FC236}">
                  <a16:creationId xmlns:a16="http://schemas.microsoft.com/office/drawing/2014/main" id="{81E9CE92-A3C6-4B36-847B-5454E2896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1" y="3405188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6" name="Picture 78">
              <a:extLst>
                <a:ext uri="{FF2B5EF4-FFF2-40B4-BE49-F238E27FC236}">
                  <a16:creationId xmlns:a16="http://schemas.microsoft.com/office/drawing/2014/main" id="{04F64A30-0B38-4925-82C2-BBFF061B1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251" y="3278188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7" name="Picture 79">
              <a:extLst>
                <a:ext uri="{FF2B5EF4-FFF2-40B4-BE49-F238E27FC236}">
                  <a16:creationId xmlns:a16="http://schemas.microsoft.com/office/drawing/2014/main" id="{0DBFAC00-A622-4BE7-827A-EABA60A0A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376" y="3217863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8" name="Picture 80">
              <a:extLst>
                <a:ext uri="{FF2B5EF4-FFF2-40B4-BE49-F238E27FC236}">
                  <a16:creationId xmlns:a16="http://schemas.microsoft.com/office/drawing/2014/main" id="{1BDE29D6-105D-426D-89A1-7E545929F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901" y="3214688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8" name="Freeform 81">
              <a:extLst>
                <a:ext uri="{FF2B5EF4-FFF2-40B4-BE49-F238E27FC236}">
                  <a16:creationId xmlns:a16="http://schemas.microsoft.com/office/drawing/2014/main" id="{CFF114C6-5EDA-431D-B488-36BBD44CA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1" y="3303588"/>
              <a:ext cx="85725" cy="101600"/>
            </a:xfrm>
            <a:custGeom>
              <a:avLst/>
              <a:gdLst>
                <a:gd name="T0" fmla="*/ 2 w 54"/>
                <a:gd name="T1" fmla="*/ 2 h 64"/>
                <a:gd name="T2" fmla="*/ 2 w 54"/>
                <a:gd name="T3" fmla="*/ 2 h 64"/>
                <a:gd name="T4" fmla="*/ 4 w 54"/>
                <a:gd name="T5" fmla="*/ 0 h 64"/>
                <a:gd name="T6" fmla="*/ 8 w 54"/>
                <a:gd name="T7" fmla="*/ 0 h 64"/>
                <a:gd name="T8" fmla="*/ 16 w 54"/>
                <a:gd name="T9" fmla="*/ 4 h 64"/>
                <a:gd name="T10" fmla="*/ 26 w 54"/>
                <a:gd name="T11" fmla="*/ 12 h 64"/>
                <a:gd name="T12" fmla="*/ 38 w 54"/>
                <a:gd name="T13" fmla="*/ 22 h 64"/>
                <a:gd name="T14" fmla="*/ 38 w 54"/>
                <a:gd name="T15" fmla="*/ 22 h 64"/>
                <a:gd name="T16" fmla="*/ 46 w 54"/>
                <a:gd name="T17" fmla="*/ 36 h 64"/>
                <a:gd name="T18" fmla="*/ 52 w 54"/>
                <a:gd name="T19" fmla="*/ 46 h 64"/>
                <a:gd name="T20" fmla="*/ 54 w 54"/>
                <a:gd name="T21" fmla="*/ 56 h 64"/>
                <a:gd name="T22" fmla="*/ 54 w 54"/>
                <a:gd name="T23" fmla="*/ 60 h 64"/>
                <a:gd name="T24" fmla="*/ 52 w 54"/>
                <a:gd name="T25" fmla="*/ 62 h 64"/>
                <a:gd name="T26" fmla="*/ 52 w 54"/>
                <a:gd name="T27" fmla="*/ 62 h 64"/>
                <a:gd name="T28" fmla="*/ 50 w 54"/>
                <a:gd name="T29" fmla="*/ 64 h 64"/>
                <a:gd name="T30" fmla="*/ 46 w 54"/>
                <a:gd name="T31" fmla="*/ 62 h 64"/>
                <a:gd name="T32" fmla="*/ 38 w 54"/>
                <a:gd name="T33" fmla="*/ 60 h 64"/>
                <a:gd name="T34" fmla="*/ 28 w 54"/>
                <a:gd name="T35" fmla="*/ 52 h 64"/>
                <a:gd name="T36" fmla="*/ 16 w 54"/>
                <a:gd name="T37" fmla="*/ 40 h 64"/>
                <a:gd name="T38" fmla="*/ 16 w 54"/>
                <a:gd name="T39" fmla="*/ 40 h 64"/>
                <a:gd name="T40" fmla="*/ 8 w 54"/>
                <a:gd name="T41" fmla="*/ 28 h 64"/>
                <a:gd name="T42" fmla="*/ 2 w 54"/>
                <a:gd name="T43" fmla="*/ 16 h 64"/>
                <a:gd name="T44" fmla="*/ 0 w 54"/>
                <a:gd name="T45" fmla="*/ 6 h 64"/>
                <a:gd name="T46" fmla="*/ 0 w 54"/>
                <a:gd name="T47" fmla="*/ 4 h 64"/>
                <a:gd name="T48" fmla="*/ 2 w 54"/>
                <a:gd name="T49" fmla="*/ 2 h 64"/>
                <a:gd name="T50" fmla="*/ 2 w 54"/>
                <a:gd name="T5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4">
                  <a:moveTo>
                    <a:pt x="2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6" y="4"/>
                  </a:lnTo>
                  <a:lnTo>
                    <a:pt x="26" y="12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46" y="36"/>
                  </a:lnTo>
                  <a:lnTo>
                    <a:pt x="52" y="46"/>
                  </a:lnTo>
                  <a:lnTo>
                    <a:pt x="54" y="56"/>
                  </a:lnTo>
                  <a:lnTo>
                    <a:pt x="54" y="60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4"/>
                  </a:lnTo>
                  <a:lnTo>
                    <a:pt x="46" y="62"/>
                  </a:lnTo>
                  <a:lnTo>
                    <a:pt x="38" y="60"/>
                  </a:lnTo>
                  <a:lnTo>
                    <a:pt x="28" y="5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8" y="28"/>
                  </a:lnTo>
                  <a:lnTo>
                    <a:pt x="2" y="1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30" name="Picture 82">
              <a:extLst>
                <a:ext uri="{FF2B5EF4-FFF2-40B4-BE49-F238E27FC236}">
                  <a16:creationId xmlns:a16="http://schemas.microsoft.com/office/drawing/2014/main" id="{779CC052-1B62-432B-ABC1-C8AE7C3C9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3151" y="3144838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1" name="Picture 83">
              <a:extLst>
                <a:ext uri="{FF2B5EF4-FFF2-40B4-BE49-F238E27FC236}">
                  <a16:creationId xmlns:a16="http://schemas.microsoft.com/office/drawing/2014/main" id="{9C39E879-3FB7-4A28-972E-7AB7C521D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276" y="3059113"/>
              <a:ext cx="2857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2" name="Picture 84">
              <a:extLst>
                <a:ext uri="{FF2B5EF4-FFF2-40B4-BE49-F238E27FC236}">
                  <a16:creationId xmlns:a16="http://schemas.microsoft.com/office/drawing/2014/main" id="{4FF9850B-C931-4C4F-93FB-2E5F2BCB1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651" y="3024188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3" name="Picture 85">
              <a:extLst>
                <a:ext uri="{FF2B5EF4-FFF2-40B4-BE49-F238E27FC236}">
                  <a16:creationId xmlns:a16="http://schemas.microsoft.com/office/drawing/2014/main" id="{1F41C9A4-F022-4DF2-AB60-E76EB7E1F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551" y="3021013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9" name="Freeform 86">
              <a:extLst>
                <a:ext uri="{FF2B5EF4-FFF2-40B4-BE49-F238E27FC236}">
                  <a16:creationId xmlns:a16="http://schemas.microsoft.com/office/drawing/2014/main" id="{2415C3B3-8AC2-426F-9F30-E63508188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1" y="3081338"/>
              <a:ext cx="111125" cy="73025"/>
            </a:xfrm>
            <a:custGeom>
              <a:avLst/>
              <a:gdLst>
                <a:gd name="T0" fmla="*/ 0 w 70"/>
                <a:gd name="T1" fmla="*/ 2 h 46"/>
                <a:gd name="T2" fmla="*/ 0 w 70"/>
                <a:gd name="T3" fmla="*/ 2 h 46"/>
                <a:gd name="T4" fmla="*/ 2 w 70"/>
                <a:gd name="T5" fmla="*/ 0 h 46"/>
                <a:gd name="T6" fmla="*/ 6 w 70"/>
                <a:gd name="T7" fmla="*/ 0 h 46"/>
                <a:gd name="T8" fmla="*/ 16 w 70"/>
                <a:gd name="T9" fmla="*/ 0 h 46"/>
                <a:gd name="T10" fmla="*/ 28 w 70"/>
                <a:gd name="T11" fmla="*/ 4 h 46"/>
                <a:gd name="T12" fmla="*/ 42 w 70"/>
                <a:gd name="T13" fmla="*/ 10 h 46"/>
                <a:gd name="T14" fmla="*/ 42 w 70"/>
                <a:gd name="T15" fmla="*/ 10 h 46"/>
                <a:gd name="T16" fmla="*/ 54 w 70"/>
                <a:gd name="T17" fmla="*/ 20 h 46"/>
                <a:gd name="T18" fmla="*/ 64 w 70"/>
                <a:gd name="T19" fmla="*/ 28 h 46"/>
                <a:gd name="T20" fmla="*/ 70 w 70"/>
                <a:gd name="T21" fmla="*/ 36 h 46"/>
                <a:gd name="T22" fmla="*/ 70 w 70"/>
                <a:gd name="T23" fmla="*/ 40 h 46"/>
                <a:gd name="T24" fmla="*/ 70 w 70"/>
                <a:gd name="T25" fmla="*/ 42 h 46"/>
                <a:gd name="T26" fmla="*/ 70 w 70"/>
                <a:gd name="T27" fmla="*/ 42 h 46"/>
                <a:gd name="T28" fmla="*/ 68 w 70"/>
                <a:gd name="T29" fmla="*/ 44 h 46"/>
                <a:gd name="T30" fmla="*/ 64 w 70"/>
                <a:gd name="T31" fmla="*/ 46 h 46"/>
                <a:gd name="T32" fmla="*/ 54 w 70"/>
                <a:gd name="T33" fmla="*/ 44 h 46"/>
                <a:gd name="T34" fmla="*/ 42 w 70"/>
                <a:gd name="T35" fmla="*/ 42 h 46"/>
                <a:gd name="T36" fmla="*/ 28 w 70"/>
                <a:gd name="T37" fmla="*/ 34 h 46"/>
                <a:gd name="T38" fmla="*/ 28 w 70"/>
                <a:gd name="T39" fmla="*/ 34 h 46"/>
                <a:gd name="T40" fmla="*/ 16 w 70"/>
                <a:gd name="T41" fmla="*/ 26 h 46"/>
                <a:gd name="T42" fmla="*/ 6 w 70"/>
                <a:gd name="T43" fmla="*/ 16 h 46"/>
                <a:gd name="T44" fmla="*/ 0 w 70"/>
                <a:gd name="T45" fmla="*/ 8 h 46"/>
                <a:gd name="T46" fmla="*/ 0 w 70"/>
                <a:gd name="T47" fmla="*/ 6 h 46"/>
                <a:gd name="T48" fmla="*/ 0 w 70"/>
                <a:gd name="T49" fmla="*/ 2 h 46"/>
                <a:gd name="T50" fmla="*/ 0 w 70"/>
                <a:gd name="T5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6" y="0"/>
                  </a:lnTo>
                  <a:lnTo>
                    <a:pt x="28" y="4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0" y="42"/>
                  </a:lnTo>
                  <a:lnTo>
                    <a:pt x="68" y="44"/>
                  </a:lnTo>
                  <a:lnTo>
                    <a:pt x="64" y="46"/>
                  </a:lnTo>
                  <a:lnTo>
                    <a:pt x="54" y="44"/>
                  </a:lnTo>
                  <a:lnTo>
                    <a:pt x="42" y="42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16" y="26"/>
                  </a:lnTo>
                  <a:lnTo>
                    <a:pt x="6" y="16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35" name="Picture 87">
              <a:extLst>
                <a:ext uri="{FF2B5EF4-FFF2-40B4-BE49-F238E27FC236}">
                  <a16:creationId xmlns:a16="http://schemas.microsoft.com/office/drawing/2014/main" id="{0E14059D-2A91-4274-B3D6-7C5A76145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51" y="2841625"/>
              <a:ext cx="1428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6" name="Picture 88">
              <a:extLst>
                <a:ext uri="{FF2B5EF4-FFF2-40B4-BE49-F238E27FC236}">
                  <a16:creationId xmlns:a16="http://schemas.microsoft.com/office/drawing/2014/main" id="{4CB86FC7-12CF-4F67-A911-AE9BD4ACB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626" y="2813050"/>
              <a:ext cx="228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7" name="Picture 89">
              <a:extLst>
                <a:ext uri="{FF2B5EF4-FFF2-40B4-BE49-F238E27FC236}">
                  <a16:creationId xmlns:a16="http://schemas.microsoft.com/office/drawing/2014/main" id="{1701D32E-DD5E-41CC-8115-04BC978E5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1" y="2803525"/>
              <a:ext cx="1333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8" name="Picture 90">
              <a:extLst>
                <a:ext uri="{FF2B5EF4-FFF2-40B4-BE49-F238E27FC236}">
                  <a16:creationId xmlns:a16="http://schemas.microsoft.com/office/drawing/2014/main" id="{57DDD47D-B7D5-4C35-A841-F66ADF3D5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176" y="2762250"/>
              <a:ext cx="352425" cy="15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0" name="Freeform 91">
              <a:extLst>
                <a:ext uri="{FF2B5EF4-FFF2-40B4-BE49-F238E27FC236}">
                  <a16:creationId xmlns:a16="http://schemas.microsoft.com/office/drawing/2014/main" id="{3C9899F2-B6E4-4E15-ACFE-51FBBDDE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1" y="2819400"/>
              <a:ext cx="123825" cy="46038"/>
            </a:xfrm>
            <a:custGeom>
              <a:avLst/>
              <a:gdLst>
                <a:gd name="T0" fmla="*/ 0 w 78"/>
                <a:gd name="T1" fmla="*/ 8 h 29"/>
                <a:gd name="T2" fmla="*/ 0 w 78"/>
                <a:gd name="T3" fmla="*/ 8 h 29"/>
                <a:gd name="T4" fmla="*/ 0 w 78"/>
                <a:gd name="T5" fmla="*/ 4 h 29"/>
                <a:gd name="T6" fmla="*/ 4 w 78"/>
                <a:gd name="T7" fmla="*/ 2 h 29"/>
                <a:gd name="T8" fmla="*/ 12 w 78"/>
                <a:gd name="T9" fmla="*/ 0 h 29"/>
                <a:gd name="T10" fmla="*/ 26 w 78"/>
                <a:gd name="T11" fmla="*/ 0 h 29"/>
                <a:gd name="T12" fmla="*/ 40 w 78"/>
                <a:gd name="T13" fmla="*/ 0 h 29"/>
                <a:gd name="T14" fmla="*/ 40 w 78"/>
                <a:gd name="T15" fmla="*/ 0 h 29"/>
                <a:gd name="T16" fmla="*/ 56 w 78"/>
                <a:gd name="T17" fmla="*/ 4 h 29"/>
                <a:gd name="T18" fmla="*/ 68 w 78"/>
                <a:gd name="T19" fmla="*/ 10 h 29"/>
                <a:gd name="T20" fmla="*/ 76 w 78"/>
                <a:gd name="T21" fmla="*/ 16 h 29"/>
                <a:gd name="T22" fmla="*/ 76 w 78"/>
                <a:gd name="T23" fmla="*/ 18 h 29"/>
                <a:gd name="T24" fmla="*/ 78 w 78"/>
                <a:gd name="T25" fmla="*/ 21 h 29"/>
                <a:gd name="T26" fmla="*/ 78 w 78"/>
                <a:gd name="T27" fmla="*/ 21 h 29"/>
                <a:gd name="T28" fmla="*/ 76 w 78"/>
                <a:gd name="T29" fmla="*/ 23 h 29"/>
                <a:gd name="T30" fmla="*/ 74 w 78"/>
                <a:gd name="T31" fmla="*/ 25 h 29"/>
                <a:gd name="T32" fmla="*/ 64 w 78"/>
                <a:gd name="T33" fmla="*/ 27 h 29"/>
                <a:gd name="T34" fmla="*/ 52 w 78"/>
                <a:gd name="T35" fmla="*/ 29 h 29"/>
                <a:gd name="T36" fmla="*/ 36 w 78"/>
                <a:gd name="T37" fmla="*/ 27 h 29"/>
                <a:gd name="T38" fmla="*/ 36 w 78"/>
                <a:gd name="T39" fmla="*/ 27 h 29"/>
                <a:gd name="T40" fmla="*/ 20 w 78"/>
                <a:gd name="T41" fmla="*/ 23 h 29"/>
                <a:gd name="T42" fmla="*/ 8 w 78"/>
                <a:gd name="T43" fmla="*/ 18 h 29"/>
                <a:gd name="T44" fmla="*/ 2 w 78"/>
                <a:gd name="T45" fmla="*/ 14 h 29"/>
                <a:gd name="T46" fmla="*/ 0 w 78"/>
                <a:gd name="T47" fmla="*/ 10 h 29"/>
                <a:gd name="T48" fmla="*/ 0 w 78"/>
                <a:gd name="T49" fmla="*/ 8 h 29"/>
                <a:gd name="T50" fmla="*/ 0 w 78"/>
                <a:gd name="T5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29">
                  <a:moveTo>
                    <a:pt x="0" y="8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6" y="4"/>
                  </a:lnTo>
                  <a:lnTo>
                    <a:pt x="68" y="10"/>
                  </a:lnTo>
                  <a:lnTo>
                    <a:pt x="76" y="16"/>
                  </a:lnTo>
                  <a:lnTo>
                    <a:pt x="76" y="18"/>
                  </a:lnTo>
                  <a:lnTo>
                    <a:pt x="78" y="21"/>
                  </a:lnTo>
                  <a:lnTo>
                    <a:pt x="78" y="21"/>
                  </a:lnTo>
                  <a:lnTo>
                    <a:pt x="76" y="23"/>
                  </a:lnTo>
                  <a:lnTo>
                    <a:pt x="74" y="25"/>
                  </a:lnTo>
                  <a:lnTo>
                    <a:pt x="64" y="27"/>
                  </a:lnTo>
                  <a:lnTo>
                    <a:pt x="52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20" y="23"/>
                  </a:lnTo>
                  <a:lnTo>
                    <a:pt x="8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40" name="Picture 92">
              <a:extLst>
                <a:ext uri="{FF2B5EF4-FFF2-40B4-BE49-F238E27FC236}">
                  <a16:creationId xmlns:a16="http://schemas.microsoft.com/office/drawing/2014/main" id="{D1B7D21C-890B-4F0A-A5F8-B768AC563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1" y="2765425"/>
              <a:ext cx="1428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1" name="Picture 93">
              <a:extLst>
                <a:ext uri="{FF2B5EF4-FFF2-40B4-BE49-F238E27FC236}">
                  <a16:creationId xmlns:a16="http://schemas.microsoft.com/office/drawing/2014/main" id="{621AC03D-9B83-4620-B942-A1A28440D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6" y="2765425"/>
              <a:ext cx="228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2" name="Picture 94">
              <a:extLst>
                <a:ext uri="{FF2B5EF4-FFF2-40B4-BE49-F238E27FC236}">
                  <a16:creationId xmlns:a16="http://schemas.microsoft.com/office/drawing/2014/main" id="{31FCF768-FB5A-4768-A23A-5A261F55B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051" y="2797175"/>
              <a:ext cx="1333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3" name="Picture 95">
              <a:extLst>
                <a:ext uri="{FF2B5EF4-FFF2-40B4-BE49-F238E27FC236}">
                  <a16:creationId xmlns:a16="http://schemas.microsoft.com/office/drawing/2014/main" id="{B9FFA1B9-A8A0-42F6-9440-5352DA89C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801" y="2935288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1" name="Freeform 96">
              <a:extLst>
                <a:ext uri="{FF2B5EF4-FFF2-40B4-BE49-F238E27FC236}">
                  <a16:creationId xmlns:a16="http://schemas.microsoft.com/office/drawing/2014/main" id="{57D05049-E89A-48C8-94EF-5D229EAC2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1" y="2989263"/>
              <a:ext cx="123825" cy="47625"/>
            </a:xfrm>
            <a:custGeom>
              <a:avLst/>
              <a:gdLst>
                <a:gd name="T0" fmla="*/ 0 w 78"/>
                <a:gd name="T1" fmla="*/ 22 h 30"/>
                <a:gd name="T2" fmla="*/ 0 w 78"/>
                <a:gd name="T3" fmla="*/ 22 h 30"/>
                <a:gd name="T4" fmla="*/ 0 w 78"/>
                <a:gd name="T5" fmla="*/ 24 h 30"/>
                <a:gd name="T6" fmla="*/ 4 w 78"/>
                <a:gd name="T7" fmla="*/ 26 h 30"/>
                <a:gd name="T8" fmla="*/ 12 w 78"/>
                <a:gd name="T9" fmla="*/ 30 h 30"/>
                <a:gd name="T10" fmla="*/ 26 w 78"/>
                <a:gd name="T11" fmla="*/ 30 h 30"/>
                <a:gd name="T12" fmla="*/ 42 w 78"/>
                <a:gd name="T13" fmla="*/ 28 h 30"/>
                <a:gd name="T14" fmla="*/ 42 w 78"/>
                <a:gd name="T15" fmla="*/ 28 h 30"/>
                <a:gd name="T16" fmla="*/ 56 w 78"/>
                <a:gd name="T17" fmla="*/ 24 h 30"/>
                <a:gd name="T18" fmla="*/ 68 w 78"/>
                <a:gd name="T19" fmla="*/ 20 h 30"/>
                <a:gd name="T20" fmla="*/ 76 w 78"/>
                <a:gd name="T21" fmla="*/ 14 h 30"/>
                <a:gd name="T22" fmla="*/ 78 w 78"/>
                <a:gd name="T23" fmla="*/ 12 h 30"/>
                <a:gd name="T24" fmla="*/ 78 w 78"/>
                <a:gd name="T25" fmla="*/ 8 h 30"/>
                <a:gd name="T26" fmla="*/ 78 w 78"/>
                <a:gd name="T27" fmla="*/ 8 h 30"/>
                <a:gd name="T28" fmla="*/ 76 w 78"/>
                <a:gd name="T29" fmla="*/ 6 h 30"/>
                <a:gd name="T30" fmla="*/ 74 w 78"/>
                <a:gd name="T31" fmla="*/ 4 h 30"/>
                <a:gd name="T32" fmla="*/ 64 w 78"/>
                <a:gd name="T33" fmla="*/ 2 h 30"/>
                <a:gd name="T34" fmla="*/ 52 w 78"/>
                <a:gd name="T35" fmla="*/ 0 h 30"/>
                <a:gd name="T36" fmla="*/ 36 w 78"/>
                <a:gd name="T37" fmla="*/ 2 h 30"/>
                <a:gd name="T38" fmla="*/ 36 w 78"/>
                <a:gd name="T39" fmla="*/ 2 h 30"/>
                <a:gd name="T40" fmla="*/ 22 w 78"/>
                <a:gd name="T41" fmla="*/ 6 h 30"/>
                <a:gd name="T42" fmla="*/ 10 w 78"/>
                <a:gd name="T43" fmla="*/ 10 h 30"/>
                <a:gd name="T44" fmla="*/ 2 w 78"/>
                <a:gd name="T45" fmla="*/ 16 h 30"/>
                <a:gd name="T46" fmla="*/ 0 w 78"/>
                <a:gd name="T47" fmla="*/ 20 h 30"/>
                <a:gd name="T48" fmla="*/ 0 w 78"/>
                <a:gd name="T49" fmla="*/ 22 h 30"/>
                <a:gd name="T50" fmla="*/ 0 w 78"/>
                <a:gd name="T5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0" y="22"/>
                  </a:move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56" y="24"/>
                  </a:lnTo>
                  <a:lnTo>
                    <a:pt x="68" y="20"/>
                  </a:lnTo>
                  <a:lnTo>
                    <a:pt x="76" y="14"/>
                  </a:lnTo>
                  <a:lnTo>
                    <a:pt x="78" y="12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6" y="6"/>
                  </a:lnTo>
                  <a:lnTo>
                    <a:pt x="74" y="4"/>
                  </a:lnTo>
                  <a:lnTo>
                    <a:pt x="64" y="2"/>
                  </a:lnTo>
                  <a:lnTo>
                    <a:pt x="52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2" y="6"/>
                  </a:lnTo>
                  <a:lnTo>
                    <a:pt x="10" y="10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45" name="Picture 97">
              <a:extLst>
                <a:ext uri="{FF2B5EF4-FFF2-40B4-BE49-F238E27FC236}">
                  <a16:creationId xmlns:a16="http://schemas.microsoft.com/office/drawing/2014/main" id="{0BC9325E-F79B-4A85-94D8-2EA70FCC7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451" y="3021013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6" name="Picture 98">
              <a:extLst>
                <a:ext uri="{FF2B5EF4-FFF2-40B4-BE49-F238E27FC236}">
                  <a16:creationId xmlns:a16="http://schemas.microsoft.com/office/drawing/2014/main" id="{0B4BDD24-DA37-44BC-B547-C9464A4D9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1" y="3017838"/>
              <a:ext cx="2857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7" name="Picture 99">
              <a:extLst>
                <a:ext uri="{FF2B5EF4-FFF2-40B4-BE49-F238E27FC236}">
                  <a16:creationId xmlns:a16="http://schemas.microsoft.com/office/drawing/2014/main" id="{63722BF2-2562-4E96-9D61-5014B7A19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951" y="3106738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8" name="Picture 100">
              <a:extLst>
                <a:ext uri="{FF2B5EF4-FFF2-40B4-BE49-F238E27FC236}">
                  <a16:creationId xmlns:a16="http://schemas.microsoft.com/office/drawing/2014/main" id="{1F530CFA-F4C7-4E08-BC60-0139359A3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676" y="3173413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2" name="Freeform 101">
              <a:extLst>
                <a:ext uri="{FF2B5EF4-FFF2-40B4-BE49-F238E27FC236}">
                  <a16:creationId xmlns:a16="http://schemas.microsoft.com/office/drawing/2014/main" id="{6675C92D-FFE8-4743-BF70-C88F54E0B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276" y="3233738"/>
              <a:ext cx="111125" cy="73025"/>
            </a:xfrm>
            <a:custGeom>
              <a:avLst/>
              <a:gdLst>
                <a:gd name="T0" fmla="*/ 2 w 70"/>
                <a:gd name="T1" fmla="*/ 42 h 46"/>
                <a:gd name="T2" fmla="*/ 2 w 70"/>
                <a:gd name="T3" fmla="*/ 42 h 46"/>
                <a:gd name="T4" fmla="*/ 4 w 70"/>
                <a:gd name="T5" fmla="*/ 44 h 46"/>
                <a:gd name="T6" fmla="*/ 6 w 70"/>
                <a:gd name="T7" fmla="*/ 46 h 46"/>
                <a:gd name="T8" fmla="*/ 16 w 70"/>
                <a:gd name="T9" fmla="*/ 44 h 46"/>
                <a:gd name="T10" fmla="*/ 28 w 70"/>
                <a:gd name="T11" fmla="*/ 40 h 46"/>
                <a:gd name="T12" fmla="*/ 42 w 70"/>
                <a:gd name="T13" fmla="*/ 34 h 46"/>
                <a:gd name="T14" fmla="*/ 42 w 70"/>
                <a:gd name="T15" fmla="*/ 34 h 46"/>
                <a:gd name="T16" fmla="*/ 56 w 70"/>
                <a:gd name="T17" fmla="*/ 26 h 46"/>
                <a:gd name="T18" fmla="*/ 64 w 70"/>
                <a:gd name="T19" fmla="*/ 16 h 46"/>
                <a:gd name="T20" fmla="*/ 70 w 70"/>
                <a:gd name="T21" fmla="*/ 8 h 46"/>
                <a:gd name="T22" fmla="*/ 70 w 70"/>
                <a:gd name="T23" fmla="*/ 6 h 46"/>
                <a:gd name="T24" fmla="*/ 70 w 70"/>
                <a:gd name="T25" fmla="*/ 2 h 46"/>
                <a:gd name="T26" fmla="*/ 70 w 70"/>
                <a:gd name="T27" fmla="*/ 2 h 46"/>
                <a:gd name="T28" fmla="*/ 68 w 70"/>
                <a:gd name="T29" fmla="*/ 0 h 46"/>
                <a:gd name="T30" fmla="*/ 64 w 70"/>
                <a:gd name="T31" fmla="*/ 0 h 46"/>
                <a:gd name="T32" fmla="*/ 56 w 70"/>
                <a:gd name="T33" fmla="*/ 0 h 46"/>
                <a:gd name="T34" fmla="*/ 42 w 70"/>
                <a:gd name="T35" fmla="*/ 4 h 46"/>
                <a:gd name="T36" fmla="*/ 28 w 70"/>
                <a:gd name="T37" fmla="*/ 10 h 46"/>
                <a:gd name="T38" fmla="*/ 28 w 70"/>
                <a:gd name="T39" fmla="*/ 10 h 46"/>
                <a:gd name="T40" fmla="*/ 16 w 70"/>
                <a:gd name="T41" fmla="*/ 20 h 46"/>
                <a:gd name="T42" fmla="*/ 6 w 70"/>
                <a:gd name="T43" fmla="*/ 28 h 46"/>
                <a:gd name="T44" fmla="*/ 2 w 70"/>
                <a:gd name="T45" fmla="*/ 36 h 46"/>
                <a:gd name="T46" fmla="*/ 0 w 70"/>
                <a:gd name="T47" fmla="*/ 40 h 46"/>
                <a:gd name="T48" fmla="*/ 2 w 70"/>
                <a:gd name="T49" fmla="*/ 42 h 46"/>
                <a:gd name="T50" fmla="*/ 2 w 70"/>
                <a:gd name="T51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2" y="42"/>
                  </a:moveTo>
                  <a:lnTo>
                    <a:pt x="2" y="42"/>
                  </a:lnTo>
                  <a:lnTo>
                    <a:pt x="4" y="44"/>
                  </a:lnTo>
                  <a:lnTo>
                    <a:pt x="6" y="46"/>
                  </a:lnTo>
                  <a:lnTo>
                    <a:pt x="16" y="44"/>
                  </a:lnTo>
                  <a:lnTo>
                    <a:pt x="28" y="40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56" y="26"/>
                  </a:lnTo>
                  <a:lnTo>
                    <a:pt x="64" y="16"/>
                  </a:lnTo>
                  <a:lnTo>
                    <a:pt x="70" y="8"/>
                  </a:lnTo>
                  <a:lnTo>
                    <a:pt x="70" y="6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16" y="20"/>
                  </a:lnTo>
                  <a:lnTo>
                    <a:pt x="6" y="28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2" y="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50" name="Picture 102">
              <a:extLst>
                <a:ext uri="{FF2B5EF4-FFF2-40B4-BE49-F238E27FC236}">
                  <a16:creationId xmlns:a16="http://schemas.microsoft.com/office/drawing/2014/main" id="{AC9B051E-80F4-4033-9CCC-8D4C126EB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451" y="3214688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" name="Picture 103">
              <a:extLst>
                <a:ext uri="{FF2B5EF4-FFF2-40B4-BE49-F238E27FC236}">
                  <a16:creationId xmlns:a16="http://schemas.microsoft.com/office/drawing/2014/main" id="{61DD9C21-2FD2-48E8-B3D2-4BA9E5466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01" y="3246438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" name="Picture 104">
              <a:extLst>
                <a:ext uri="{FF2B5EF4-FFF2-40B4-BE49-F238E27FC236}">
                  <a16:creationId xmlns:a16="http://schemas.microsoft.com/office/drawing/2014/main" id="{30562F6B-AD61-465D-A2AF-D53B5CF11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626" y="3376613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" name="Picture 105">
              <a:extLst>
                <a:ext uri="{FF2B5EF4-FFF2-40B4-BE49-F238E27FC236}">
                  <a16:creationId xmlns:a16="http://schemas.microsoft.com/office/drawing/2014/main" id="{C6207CD1-D105-4996-9255-0E67FD2D8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151" y="3328988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3" name="Freeform 106">
              <a:extLst>
                <a:ext uri="{FF2B5EF4-FFF2-40B4-BE49-F238E27FC236}">
                  <a16:creationId xmlns:a16="http://schemas.microsoft.com/office/drawing/2014/main" id="{651BCA48-42EC-42F2-A477-74EAE1232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351" y="3417888"/>
              <a:ext cx="85725" cy="98425"/>
            </a:xfrm>
            <a:custGeom>
              <a:avLst/>
              <a:gdLst>
                <a:gd name="T0" fmla="*/ 2 w 54"/>
                <a:gd name="T1" fmla="*/ 62 h 62"/>
                <a:gd name="T2" fmla="*/ 2 w 54"/>
                <a:gd name="T3" fmla="*/ 62 h 62"/>
                <a:gd name="T4" fmla="*/ 4 w 54"/>
                <a:gd name="T5" fmla="*/ 62 h 62"/>
                <a:gd name="T6" fmla="*/ 8 w 54"/>
                <a:gd name="T7" fmla="*/ 62 h 62"/>
                <a:gd name="T8" fmla="*/ 16 w 54"/>
                <a:gd name="T9" fmla="*/ 58 h 62"/>
                <a:gd name="T10" fmla="*/ 26 w 54"/>
                <a:gd name="T11" fmla="*/ 50 h 62"/>
                <a:gd name="T12" fmla="*/ 38 w 54"/>
                <a:gd name="T13" fmla="*/ 40 h 62"/>
                <a:gd name="T14" fmla="*/ 38 w 54"/>
                <a:gd name="T15" fmla="*/ 40 h 62"/>
                <a:gd name="T16" fmla="*/ 46 w 54"/>
                <a:gd name="T17" fmla="*/ 26 h 62"/>
                <a:gd name="T18" fmla="*/ 52 w 54"/>
                <a:gd name="T19" fmla="*/ 16 h 62"/>
                <a:gd name="T20" fmla="*/ 54 w 54"/>
                <a:gd name="T21" fmla="*/ 6 h 62"/>
                <a:gd name="T22" fmla="*/ 54 w 54"/>
                <a:gd name="T23" fmla="*/ 2 h 62"/>
                <a:gd name="T24" fmla="*/ 52 w 54"/>
                <a:gd name="T25" fmla="*/ 0 h 62"/>
                <a:gd name="T26" fmla="*/ 52 w 54"/>
                <a:gd name="T27" fmla="*/ 0 h 62"/>
                <a:gd name="T28" fmla="*/ 50 w 54"/>
                <a:gd name="T29" fmla="*/ 0 h 62"/>
                <a:gd name="T30" fmla="*/ 46 w 54"/>
                <a:gd name="T31" fmla="*/ 0 h 62"/>
                <a:gd name="T32" fmla="*/ 38 w 54"/>
                <a:gd name="T33" fmla="*/ 2 h 62"/>
                <a:gd name="T34" fmla="*/ 28 w 54"/>
                <a:gd name="T35" fmla="*/ 10 h 62"/>
                <a:gd name="T36" fmla="*/ 16 w 54"/>
                <a:gd name="T37" fmla="*/ 22 h 62"/>
                <a:gd name="T38" fmla="*/ 16 w 54"/>
                <a:gd name="T39" fmla="*/ 22 h 62"/>
                <a:gd name="T40" fmla="*/ 8 w 54"/>
                <a:gd name="T41" fmla="*/ 34 h 62"/>
                <a:gd name="T42" fmla="*/ 2 w 54"/>
                <a:gd name="T43" fmla="*/ 46 h 62"/>
                <a:gd name="T44" fmla="*/ 0 w 54"/>
                <a:gd name="T45" fmla="*/ 56 h 62"/>
                <a:gd name="T46" fmla="*/ 0 w 54"/>
                <a:gd name="T47" fmla="*/ 58 h 62"/>
                <a:gd name="T48" fmla="*/ 2 w 54"/>
                <a:gd name="T49" fmla="*/ 62 h 62"/>
                <a:gd name="T50" fmla="*/ 2 w 54"/>
                <a:gd name="T5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2" y="62"/>
                  </a:moveTo>
                  <a:lnTo>
                    <a:pt x="2" y="62"/>
                  </a:lnTo>
                  <a:lnTo>
                    <a:pt x="4" y="62"/>
                  </a:lnTo>
                  <a:lnTo>
                    <a:pt x="8" y="62"/>
                  </a:lnTo>
                  <a:lnTo>
                    <a:pt x="16" y="58"/>
                  </a:lnTo>
                  <a:lnTo>
                    <a:pt x="26" y="5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6" y="26"/>
                  </a:lnTo>
                  <a:lnTo>
                    <a:pt x="52" y="16"/>
                  </a:lnTo>
                  <a:lnTo>
                    <a:pt x="54" y="6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38" y="2"/>
                  </a:lnTo>
                  <a:lnTo>
                    <a:pt x="28" y="1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8" y="34"/>
                  </a:lnTo>
                  <a:lnTo>
                    <a:pt x="2" y="46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2" y="6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55" name="Picture 107">
              <a:extLst>
                <a:ext uri="{FF2B5EF4-FFF2-40B4-BE49-F238E27FC236}">
                  <a16:creationId xmlns:a16="http://schemas.microsoft.com/office/drawing/2014/main" id="{1739DC50-DF7B-4401-90F7-354A20F64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301" y="3354388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6" name="Picture 108">
              <a:extLst>
                <a:ext uri="{FF2B5EF4-FFF2-40B4-BE49-F238E27FC236}">
                  <a16:creationId xmlns:a16="http://schemas.microsoft.com/office/drawing/2014/main" id="{C6F88CF3-F881-4A28-AE4E-1D7503B03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151" y="3414713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" name="Picture 109">
              <a:extLst>
                <a:ext uri="{FF2B5EF4-FFF2-40B4-BE49-F238E27FC236}">
                  <a16:creationId xmlns:a16="http://schemas.microsoft.com/office/drawing/2014/main" id="{3F0B3448-441A-44B7-9E11-19F8BB889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151" y="3567113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" name="Picture 110">
              <a:extLst>
                <a:ext uri="{FF2B5EF4-FFF2-40B4-BE49-F238E27FC236}">
                  <a16:creationId xmlns:a16="http://schemas.microsoft.com/office/drawing/2014/main" id="{76251979-2C71-4A4C-A1B7-F3FA1F61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1" y="3414713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4" name="Freeform 111">
              <a:extLst>
                <a:ext uri="{FF2B5EF4-FFF2-40B4-BE49-F238E27FC236}">
                  <a16:creationId xmlns:a16="http://schemas.microsoft.com/office/drawing/2014/main" id="{36776B85-0F7D-4489-8886-D11E67D80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401" y="3522663"/>
              <a:ext cx="60325" cy="117475"/>
            </a:xfrm>
            <a:custGeom>
              <a:avLst/>
              <a:gdLst>
                <a:gd name="T0" fmla="*/ 6 w 38"/>
                <a:gd name="T1" fmla="*/ 74 h 74"/>
                <a:gd name="T2" fmla="*/ 6 w 38"/>
                <a:gd name="T3" fmla="*/ 74 h 74"/>
                <a:gd name="T4" fmla="*/ 8 w 38"/>
                <a:gd name="T5" fmla="*/ 74 h 74"/>
                <a:gd name="T6" fmla="*/ 12 w 38"/>
                <a:gd name="T7" fmla="*/ 74 h 74"/>
                <a:gd name="T8" fmla="*/ 18 w 38"/>
                <a:gd name="T9" fmla="*/ 66 h 74"/>
                <a:gd name="T10" fmla="*/ 26 w 38"/>
                <a:gd name="T11" fmla="*/ 56 h 74"/>
                <a:gd name="T12" fmla="*/ 32 w 38"/>
                <a:gd name="T13" fmla="*/ 42 h 74"/>
                <a:gd name="T14" fmla="*/ 32 w 38"/>
                <a:gd name="T15" fmla="*/ 42 h 74"/>
                <a:gd name="T16" fmla="*/ 36 w 38"/>
                <a:gd name="T17" fmla="*/ 26 h 74"/>
                <a:gd name="T18" fmla="*/ 38 w 38"/>
                <a:gd name="T19" fmla="*/ 14 h 74"/>
                <a:gd name="T20" fmla="*/ 36 w 38"/>
                <a:gd name="T21" fmla="*/ 4 h 74"/>
                <a:gd name="T22" fmla="*/ 34 w 38"/>
                <a:gd name="T23" fmla="*/ 2 h 74"/>
                <a:gd name="T24" fmla="*/ 32 w 38"/>
                <a:gd name="T25" fmla="*/ 0 h 74"/>
                <a:gd name="T26" fmla="*/ 32 w 38"/>
                <a:gd name="T27" fmla="*/ 0 h 74"/>
                <a:gd name="T28" fmla="*/ 30 w 38"/>
                <a:gd name="T29" fmla="*/ 0 h 74"/>
                <a:gd name="T30" fmla="*/ 26 w 38"/>
                <a:gd name="T31" fmla="*/ 0 h 74"/>
                <a:gd name="T32" fmla="*/ 20 w 38"/>
                <a:gd name="T33" fmla="*/ 8 h 74"/>
                <a:gd name="T34" fmla="*/ 12 w 38"/>
                <a:gd name="T35" fmla="*/ 18 h 74"/>
                <a:gd name="T36" fmla="*/ 6 w 38"/>
                <a:gd name="T37" fmla="*/ 32 h 74"/>
                <a:gd name="T38" fmla="*/ 6 w 38"/>
                <a:gd name="T39" fmla="*/ 32 h 74"/>
                <a:gd name="T40" fmla="*/ 2 w 38"/>
                <a:gd name="T41" fmla="*/ 48 h 74"/>
                <a:gd name="T42" fmla="*/ 0 w 38"/>
                <a:gd name="T43" fmla="*/ 60 h 74"/>
                <a:gd name="T44" fmla="*/ 2 w 38"/>
                <a:gd name="T45" fmla="*/ 70 h 74"/>
                <a:gd name="T46" fmla="*/ 4 w 38"/>
                <a:gd name="T47" fmla="*/ 72 h 74"/>
                <a:gd name="T48" fmla="*/ 6 w 38"/>
                <a:gd name="T49" fmla="*/ 74 h 74"/>
                <a:gd name="T50" fmla="*/ 6 w 38"/>
                <a:gd name="T5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4">
                  <a:moveTo>
                    <a:pt x="6" y="74"/>
                  </a:moveTo>
                  <a:lnTo>
                    <a:pt x="6" y="74"/>
                  </a:lnTo>
                  <a:lnTo>
                    <a:pt x="8" y="74"/>
                  </a:lnTo>
                  <a:lnTo>
                    <a:pt x="12" y="74"/>
                  </a:lnTo>
                  <a:lnTo>
                    <a:pt x="18" y="66"/>
                  </a:lnTo>
                  <a:lnTo>
                    <a:pt x="26" y="56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6" y="26"/>
                  </a:lnTo>
                  <a:lnTo>
                    <a:pt x="38" y="1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0" y="8"/>
                  </a:lnTo>
                  <a:lnTo>
                    <a:pt x="12" y="18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6" y="7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60" name="Picture 112">
              <a:extLst>
                <a:ext uri="{FF2B5EF4-FFF2-40B4-BE49-F238E27FC236}">
                  <a16:creationId xmlns:a16="http://schemas.microsoft.com/office/drawing/2014/main" id="{08F5CD91-7A59-4380-8190-6FD177383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1" y="2047875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1" name="Picture 113">
              <a:extLst>
                <a:ext uri="{FF2B5EF4-FFF2-40B4-BE49-F238E27FC236}">
                  <a16:creationId xmlns:a16="http://schemas.microsoft.com/office/drawing/2014/main" id="{759E4A6C-91AB-4A38-9888-0F4E99083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1" y="1879600"/>
              <a:ext cx="2476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2" name="Picture 114">
              <a:extLst>
                <a:ext uri="{FF2B5EF4-FFF2-40B4-BE49-F238E27FC236}">
                  <a16:creationId xmlns:a16="http://schemas.microsoft.com/office/drawing/2014/main" id="{BFFAF172-E846-4759-A68B-7BFEAD1D6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1" y="1800225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" name="Picture 115">
              <a:extLst>
                <a:ext uri="{FF2B5EF4-FFF2-40B4-BE49-F238E27FC236}">
                  <a16:creationId xmlns:a16="http://schemas.microsoft.com/office/drawing/2014/main" id="{0DFE1BD8-D404-4606-A598-D22FB94DA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926" y="1800225"/>
              <a:ext cx="1238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5" name="Freeform 116">
              <a:extLst>
                <a:ext uri="{FF2B5EF4-FFF2-40B4-BE49-F238E27FC236}">
                  <a16:creationId xmlns:a16="http://schemas.microsoft.com/office/drawing/2014/main" id="{4FEEDE1B-9E7C-4CBB-A64D-EEA472BED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1" y="1911350"/>
              <a:ext cx="44450" cy="127000"/>
            </a:xfrm>
            <a:custGeom>
              <a:avLst/>
              <a:gdLst>
                <a:gd name="T0" fmla="*/ 14 w 28"/>
                <a:gd name="T1" fmla="*/ 0 h 80"/>
                <a:gd name="T2" fmla="*/ 14 w 28"/>
                <a:gd name="T3" fmla="*/ 0 h 80"/>
                <a:gd name="T4" fmla="*/ 16 w 28"/>
                <a:gd name="T5" fmla="*/ 2 h 80"/>
                <a:gd name="T6" fmla="*/ 18 w 28"/>
                <a:gd name="T7" fmla="*/ 4 h 80"/>
                <a:gd name="T8" fmla="*/ 24 w 28"/>
                <a:gd name="T9" fmla="*/ 12 h 80"/>
                <a:gd name="T10" fmla="*/ 26 w 28"/>
                <a:gd name="T11" fmla="*/ 24 h 80"/>
                <a:gd name="T12" fmla="*/ 28 w 28"/>
                <a:gd name="T13" fmla="*/ 40 h 80"/>
                <a:gd name="T14" fmla="*/ 28 w 28"/>
                <a:gd name="T15" fmla="*/ 40 h 80"/>
                <a:gd name="T16" fmla="*/ 26 w 28"/>
                <a:gd name="T17" fmla="*/ 56 h 80"/>
                <a:gd name="T18" fmla="*/ 24 w 28"/>
                <a:gd name="T19" fmla="*/ 68 h 80"/>
                <a:gd name="T20" fmla="*/ 18 w 28"/>
                <a:gd name="T21" fmla="*/ 76 h 80"/>
                <a:gd name="T22" fmla="*/ 16 w 28"/>
                <a:gd name="T23" fmla="*/ 80 h 80"/>
                <a:gd name="T24" fmla="*/ 14 w 28"/>
                <a:gd name="T25" fmla="*/ 80 h 80"/>
                <a:gd name="T26" fmla="*/ 14 w 28"/>
                <a:gd name="T27" fmla="*/ 80 h 80"/>
                <a:gd name="T28" fmla="*/ 10 w 28"/>
                <a:gd name="T29" fmla="*/ 80 h 80"/>
                <a:gd name="T30" fmla="*/ 8 w 28"/>
                <a:gd name="T31" fmla="*/ 76 h 80"/>
                <a:gd name="T32" fmla="*/ 4 w 28"/>
                <a:gd name="T33" fmla="*/ 68 h 80"/>
                <a:gd name="T34" fmla="*/ 0 w 28"/>
                <a:gd name="T35" fmla="*/ 56 h 80"/>
                <a:gd name="T36" fmla="*/ 0 w 28"/>
                <a:gd name="T37" fmla="*/ 40 h 80"/>
                <a:gd name="T38" fmla="*/ 0 w 28"/>
                <a:gd name="T39" fmla="*/ 40 h 80"/>
                <a:gd name="T40" fmla="*/ 0 w 28"/>
                <a:gd name="T41" fmla="*/ 24 h 80"/>
                <a:gd name="T42" fmla="*/ 4 w 28"/>
                <a:gd name="T43" fmla="*/ 12 h 80"/>
                <a:gd name="T44" fmla="*/ 8 w 28"/>
                <a:gd name="T45" fmla="*/ 4 h 80"/>
                <a:gd name="T46" fmla="*/ 10 w 28"/>
                <a:gd name="T47" fmla="*/ 2 h 80"/>
                <a:gd name="T48" fmla="*/ 14 w 28"/>
                <a:gd name="T49" fmla="*/ 0 h 80"/>
                <a:gd name="T50" fmla="*/ 14 w 28"/>
                <a:gd name="T5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80">
                  <a:moveTo>
                    <a:pt x="14" y="0"/>
                  </a:moveTo>
                  <a:lnTo>
                    <a:pt x="14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24" y="12"/>
                  </a:lnTo>
                  <a:lnTo>
                    <a:pt x="26" y="24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56"/>
                  </a:lnTo>
                  <a:lnTo>
                    <a:pt x="24" y="68"/>
                  </a:lnTo>
                  <a:lnTo>
                    <a:pt x="18" y="76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0" y="5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4" y="12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65" name="Picture 117">
              <a:extLst>
                <a:ext uri="{FF2B5EF4-FFF2-40B4-BE49-F238E27FC236}">
                  <a16:creationId xmlns:a16="http://schemas.microsoft.com/office/drawing/2014/main" id="{8E8E7903-74A1-46A2-973D-33891EC54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476" y="2041525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6" name="Picture 118">
              <a:extLst>
                <a:ext uri="{FF2B5EF4-FFF2-40B4-BE49-F238E27FC236}">
                  <a16:creationId xmlns:a16="http://schemas.microsoft.com/office/drawing/2014/main" id="{454738FA-5459-4B28-99D9-2752CB56F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476" y="1885950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7" name="Picture 119">
              <a:extLst>
                <a:ext uri="{FF2B5EF4-FFF2-40B4-BE49-F238E27FC236}">
                  <a16:creationId xmlns:a16="http://schemas.microsoft.com/office/drawing/2014/main" id="{EB4F0C9C-7DE3-479A-9631-2F1E0D2F0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626" y="1825625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" name="Picture 120">
              <a:extLst>
                <a:ext uri="{FF2B5EF4-FFF2-40B4-BE49-F238E27FC236}">
                  <a16:creationId xmlns:a16="http://schemas.microsoft.com/office/drawing/2014/main" id="{C3B9D414-F5FE-45C6-8453-D20A3E13D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576" y="1885950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" name="Freeform 121">
              <a:extLst>
                <a:ext uri="{FF2B5EF4-FFF2-40B4-BE49-F238E27FC236}">
                  <a16:creationId xmlns:a16="http://schemas.microsoft.com/office/drawing/2014/main" id="{1A345E55-4740-4196-B363-8F90EE48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901" y="1993900"/>
              <a:ext cx="57150" cy="120650"/>
            </a:xfrm>
            <a:custGeom>
              <a:avLst/>
              <a:gdLst>
                <a:gd name="T0" fmla="*/ 32 w 36"/>
                <a:gd name="T1" fmla="*/ 2 h 76"/>
                <a:gd name="T2" fmla="*/ 32 w 36"/>
                <a:gd name="T3" fmla="*/ 2 h 76"/>
                <a:gd name="T4" fmla="*/ 34 w 36"/>
                <a:gd name="T5" fmla="*/ 2 h 76"/>
                <a:gd name="T6" fmla="*/ 36 w 36"/>
                <a:gd name="T7" fmla="*/ 6 h 76"/>
                <a:gd name="T8" fmla="*/ 36 w 36"/>
                <a:gd name="T9" fmla="*/ 16 h 76"/>
                <a:gd name="T10" fmla="*/ 34 w 36"/>
                <a:gd name="T11" fmla="*/ 28 h 76"/>
                <a:gd name="T12" fmla="*/ 30 w 36"/>
                <a:gd name="T13" fmla="*/ 42 h 76"/>
                <a:gd name="T14" fmla="*/ 30 w 36"/>
                <a:gd name="T15" fmla="*/ 42 h 76"/>
                <a:gd name="T16" fmla="*/ 24 w 36"/>
                <a:gd name="T17" fmla="*/ 58 h 76"/>
                <a:gd name="T18" fmla="*/ 18 w 36"/>
                <a:gd name="T19" fmla="*/ 68 h 76"/>
                <a:gd name="T20" fmla="*/ 10 w 36"/>
                <a:gd name="T21" fmla="*/ 74 h 76"/>
                <a:gd name="T22" fmla="*/ 6 w 36"/>
                <a:gd name="T23" fmla="*/ 76 h 76"/>
                <a:gd name="T24" fmla="*/ 4 w 36"/>
                <a:gd name="T25" fmla="*/ 76 h 76"/>
                <a:gd name="T26" fmla="*/ 4 w 36"/>
                <a:gd name="T27" fmla="*/ 76 h 76"/>
                <a:gd name="T28" fmla="*/ 2 w 36"/>
                <a:gd name="T29" fmla="*/ 74 h 76"/>
                <a:gd name="T30" fmla="*/ 0 w 36"/>
                <a:gd name="T31" fmla="*/ 70 h 76"/>
                <a:gd name="T32" fmla="*/ 0 w 36"/>
                <a:gd name="T33" fmla="*/ 62 h 76"/>
                <a:gd name="T34" fmla="*/ 0 w 36"/>
                <a:gd name="T35" fmla="*/ 48 h 76"/>
                <a:gd name="T36" fmla="*/ 6 w 36"/>
                <a:gd name="T37" fmla="*/ 34 h 76"/>
                <a:gd name="T38" fmla="*/ 6 w 36"/>
                <a:gd name="T39" fmla="*/ 34 h 76"/>
                <a:gd name="T40" fmla="*/ 12 w 36"/>
                <a:gd name="T41" fmla="*/ 20 h 76"/>
                <a:gd name="T42" fmla="*/ 18 w 36"/>
                <a:gd name="T43" fmla="*/ 8 h 76"/>
                <a:gd name="T44" fmla="*/ 26 w 36"/>
                <a:gd name="T45" fmla="*/ 2 h 76"/>
                <a:gd name="T46" fmla="*/ 28 w 36"/>
                <a:gd name="T47" fmla="*/ 0 h 76"/>
                <a:gd name="T48" fmla="*/ 32 w 36"/>
                <a:gd name="T49" fmla="*/ 2 h 76"/>
                <a:gd name="T50" fmla="*/ 32 w 36"/>
                <a:gd name="T51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76">
                  <a:moveTo>
                    <a:pt x="32" y="2"/>
                  </a:moveTo>
                  <a:lnTo>
                    <a:pt x="32" y="2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6" y="16"/>
                  </a:lnTo>
                  <a:lnTo>
                    <a:pt x="34" y="2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58"/>
                  </a:lnTo>
                  <a:lnTo>
                    <a:pt x="18" y="68"/>
                  </a:lnTo>
                  <a:lnTo>
                    <a:pt x="10" y="74"/>
                  </a:lnTo>
                  <a:lnTo>
                    <a:pt x="6" y="76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0" y="70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2" y="20"/>
                  </a:lnTo>
                  <a:lnTo>
                    <a:pt x="18" y="8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2" y="2"/>
                  </a:lnTo>
                  <a:lnTo>
                    <a:pt x="3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70" name="Picture 122">
              <a:extLst>
                <a:ext uri="{FF2B5EF4-FFF2-40B4-BE49-F238E27FC236}">
                  <a16:creationId xmlns:a16="http://schemas.microsoft.com/office/drawing/2014/main" id="{2E02F480-C1BE-4544-990D-ECC727138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76" y="2133600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1" name="Picture 123">
              <a:extLst>
                <a:ext uri="{FF2B5EF4-FFF2-40B4-BE49-F238E27FC236}">
                  <a16:creationId xmlns:a16="http://schemas.microsoft.com/office/drawing/2014/main" id="{0A0830CB-E6EF-4736-A97A-0C6CB97A6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951" y="2003425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2" name="Picture 124">
              <a:extLst>
                <a:ext uri="{FF2B5EF4-FFF2-40B4-BE49-F238E27FC236}">
                  <a16:creationId xmlns:a16="http://schemas.microsoft.com/office/drawing/2014/main" id="{6AC4999A-1CA8-4EC4-977B-8917CE357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726" y="1968500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3" name="Picture 125">
              <a:extLst>
                <a:ext uri="{FF2B5EF4-FFF2-40B4-BE49-F238E27FC236}">
                  <a16:creationId xmlns:a16="http://schemas.microsoft.com/office/drawing/2014/main" id="{E48A07F2-769A-4349-B0C1-526D07DE3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426" y="2082800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7" name="Freeform 126">
              <a:extLst>
                <a:ext uri="{FF2B5EF4-FFF2-40B4-BE49-F238E27FC236}">
                  <a16:creationId xmlns:a16="http://schemas.microsoft.com/office/drawing/2014/main" id="{FC0C9A23-1860-48DC-9547-BFF39A3D2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2171700"/>
              <a:ext cx="85725" cy="101600"/>
            </a:xfrm>
            <a:custGeom>
              <a:avLst/>
              <a:gdLst>
                <a:gd name="T0" fmla="*/ 52 w 54"/>
                <a:gd name="T1" fmla="*/ 2 h 64"/>
                <a:gd name="T2" fmla="*/ 52 w 54"/>
                <a:gd name="T3" fmla="*/ 2 h 64"/>
                <a:gd name="T4" fmla="*/ 54 w 54"/>
                <a:gd name="T5" fmla="*/ 4 h 64"/>
                <a:gd name="T6" fmla="*/ 54 w 54"/>
                <a:gd name="T7" fmla="*/ 8 h 64"/>
                <a:gd name="T8" fmla="*/ 52 w 54"/>
                <a:gd name="T9" fmla="*/ 16 h 64"/>
                <a:gd name="T10" fmla="*/ 46 w 54"/>
                <a:gd name="T11" fmla="*/ 28 h 64"/>
                <a:gd name="T12" fmla="*/ 36 w 54"/>
                <a:gd name="T13" fmla="*/ 40 h 64"/>
                <a:gd name="T14" fmla="*/ 36 w 54"/>
                <a:gd name="T15" fmla="*/ 40 h 64"/>
                <a:gd name="T16" fmla="*/ 26 w 54"/>
                <a:gd name="T17" fmla="*/ 52 h 64"/>
                <a:gd name="T18" fmla="*/ 16 w 54"/>
                <a:gd name="T19" fmla="*/ 60 h 64"/>
                <a:gd name="T20" fmla="*/ 8 w 54"/>
                <a:gd name="T21" fmla="*/ 64 h 64"/>
                <a:gd name="T22" fmla="*/ 4 w 54"/>
                <a:gd name="T23" fmla="*/ 64 h 64"/>
                <a:gd name="T24" fmla="*/ 2 w 54"/>
                <a:gd name="T25" fmla="*/ 62 h 64"/>
                <a:gd name="T26" fmla="*/ 2 w 54"/>
                <a:gd name="T27" fmla="*/ 62 h 64"/>
                <a:gd name="T28" fmla="*/ 0 w 54"/>
                <a:gd name="T29" fmla="*/ 60 h 64"/>
                <a:gd name="T30" fmla="*/ 0 w 54"/>
                <a:gd name="T31" fmla="*/ 56 h 64"/>
                <a:gd name="T32" fmla="*/ 2 w 54"/>
                <a:gd name="T33" fmla="*/ 48 h 64"/>
                <a:gd name="T34" fmla="*/ 8 w 54"/>
                <a:gd name="T35" fmla="*/ 36 h 64"/>
                <a:gd name="T36" fmla="*/ 16 w 54"/>
                <a:gd name="T37" fmla="*/ 24 h 64"/>
                <a:gd name="T38" fmla="*/ 16 w 54"/>
                <a:gd name="T39" fmla="*/ 24 h 64"/>
                <a:gd name="T40" fmla="*/ 26 w 54"/>
                <a:gd name="T41" fmla="*/ 12 h 64"/>
                <a:gd name="T42" fmla="*/ 38 w 54"/>
                <a:gd name="T43" fmla="*/ 4 h 64"/>
                <a:gd name="T44" fmla="*/ 46 w 54"/>
                <a:gd name="T45" fmla="*/ 0 h 64"/>
                <a:gd name="T46" fmla="*/ 50 w 54"/>
                <a:gd name="T47" fmla="*/ 0 h 64"/>
                <a:gd name="T48" fmla="*/ 52 w 54"/>
                <a:gd name="T49" fmla="*/ 2 h 64"/>
                <a:gd name="T50" fmla="*/ 52 w 54"/>
                <a:gd name="T5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4">
                  <a:moveTo>
                    <a:pt x="52" y="2"/>
                  </a:moveTo>
                  <a:lnTo>
                    <a:pt x="52" y="2"/>
                  </a:lnTo>
                  <a:lnTo>
                    <a:pt x="54" y="4"/>
                  </a:lnTo>
                  <a:lnTo>
                    <a:pt x="54" y="8"/>
                  </a:lnTo>
                  <a:lnTo>
                    <a:pt x="52" y="16"/>
                  </a:lnTo>
                  <a:lnTo>
                    <a:pt x="46" y="28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26" y="52"/>
                  </a:lnTo>
                  <a:lnTo>
                    <a:pt x="16" y="60"/>
                  </a:lnTo>
                  <a:lnTo>
                    <a:pt x="8" y="64"/>
                  </a:lnTo>
                  <a:lnTo>
                    <a:pt x="4" y="64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2" y="48"/>
                  </a:lnTo>
                  <a:lnTo>
                    <a:pt x="8" y="3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6" y="12"/>
                  </a:lnTo>
                  <a:lnTo>
                    <a:pt x="38" y="4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75" name="Picture 127">
              <a:extLst>
                <a:ext uri="{FF2B5EF4-FFF2-40B4-BE49-F238E27FC236}">
                  <a16:creationId xmlns:a16="http://schemas.microsoft.com/office/drawing/2014/main" id="{E7D6BFC3-0DF3-4C25-95FF-61524C54B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351" y="2295525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6" name="Picture 128">
              <a:extLst>
                <a:ext uri="{FF2B5EF4-FFF2-40B4-BE49-F238E27FC236}">
                  <a16:creationId xmlns:a16="http://schemas.microsoft.com/office/drawing/2014/main" id="{6AAC20EA-99D8-4B03-8A07-67696E4F6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976" y="2206625"/>
              <a:ext cx="2762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7" name="Picture 129">
              <a:extLst>
                <a:ext uri="{FF2B5EF4-FFF2-40B4-BE49-F238E27FC236}">
                  <a16:creationId xmlns:a16="http://schemas.microsoft.com/office/drawing/2014/main" id="{CCD2364A-7946-4DF6-A736-6083E7EE0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851" y="2209800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8" name="Picture 130">
              <a:extLst>
                <a:ext uri="{FF2B5EF4-FFF2-40B4-BE49-F238E27FC236}">
                  <a16:creationId xmlns:a16="http://schemas.microsoft.com/office/drawing/2014/main" id="{00A93E69-1E47-4D4C-9921-5B80FAC5D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251" y="2362200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8" name="Freeform 131">
              <a:extLst>
                <a:ext uri="{FF2B5EF4-FFF2-40B4-BE49-F238E27FC236}">
                  <a16:creationId xmlns:a16="http://schemas.microsoft.com/office/drawing/2014/main" id="{4CD5AA2E-EDD9-409E-A0BA-333A8E524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1" y="2422525"/>
              <a:ext cx="111125" cy="73025"/>
            </a:xfrm>
            <a:custGeom>
              <a:avLst/>
              <a:gdLst>
                <a:gd name="T0" fmla="*/ 68 w 70"/>
                <a:gd name="T1" fmla="*/ 4 h 46"/>
                <a:gd name="T2" fmla="*/ 68 w 70"/>
                <a:gd name="T3" fmla="*/ 4 h 46"/>
                <a:gd name="T4" fmla="*/ 70 w 70"/>
                <a:gd name="T5" fmla="*/ 6 h 46"/>
                <a:gd name="T6" fmla="*/ 68 w 70"/>
                <a:gd name="T7" fmla="*/ 10 h 46"/>
                <a:gd name="T8" fmla="*/ 64 w 70"/>
                <a:gd name="T9" fmla="*/ 18 h 46"/>
                <a:gd name="T10" fmla="*/ 54 w 70"/>
                <a:gd name="T11" fmla="*/ 26 h 46"/>
                <a:gd name="T12" fmla="*/ 42 w 70"/>
                <a:gd name="T13" fmla="*/ 34 h 46"/>
                <a:gd name="T14" fmla="*/ 42 w 70"/>
                <a:gd name="T15" fmla="*/ 34 h 46"/>
                <a:gd name="T16" fmla="*/ 28 w 70"/>
                <a:gd name="T17" fmla="*/ 42 h 46"/>
                <a:gd name="T18" fmla="*/ 14 w 70"/>
                <a:gd name="T19" fmla="*/ 46 h 46"/>
                <a:gd name="T20" fmla="*/ 6 w 70"/>
                <a:gd name="T21" fmla="*/ 46 h 46"/>
                <a:gd name="T22" fmla="*/ 2 w 70"/>
                <a:gd name="T23" fmla="*/ 44 h 46"/>
                <a:gd name="T24" fmla="*/ 0 w 70"/>
                <a:gd name="T25" fmla="*/ 42 h 46"/>
                <a:gd name="T26" fmla="*/ 0 w 70"/>
                <a:gd name="T27" fmla="*/ 42 h 46"/>
                <a:gd name="T28" fmla="*/ 0 w 70"/>
                <a:gd name="T29" fmla="*/ 40 h 46"/>
                <a:gd name="T30" fmla="*/ 0 w 70"/>
                <a:gd name="T31" fmla="*/ 36 h 46"/>
                <a:gd name="T32" fmla="*/ 6 w 70"/>
                <a:gd name="T33" fmla="*/ 28 h 46"/>
                <a:gd name="T34" fmla="*/ 14 w 70"/>
                <a:gd name="T35" fmla="*/ 20 h 46"/>
                <a:gd name="T36" fmla="*/ 28 w 70"/>
                <a:gd name="T37" fmla="*/ 12 h 46"/>
                <a:gd name="T38" fmla="*/ 28 w 70"/>
                <a:gd name="T39" fmla="*/ 12 h 46"/>
                <a:gd name="T40" fmla="*/ 42 w 70"/>
                <a:gd name="T41" fmla="*/ 4 h 46"/>
                <a:gd name="T42" fmla="*/ 54 w 70"/>
                <a:gd name="T43" fmla="*/ 0 h 46"/>
                <a:gd name="T44" fmla="*/ 64 w 70"/>
                <a:gd name="T45" fmla="*/ 0 h 46"/>
                <a:gd name="T46" fmla="*/ 66 w 70"/>
                <a:gd name="T47" fmla="*/ 2 h 46"/>
                <a:gd name="T48" fmla="*/ 68 w 70"/>
                <a:gd name="T49" fmla="*/ 4 h 46"/>
                <a:gd name="T50" fmla="*/ 68 w 70"/>
                <a:gd name="T51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68" y="4"/>
                  </a:moveTo>
                  <a:lnTo>
                    <a:pt x="68" y="4"/>
                  </a:lnTo>
                  <a:lnTo>
                    <a:pt x="70" y="6"/>
                  </a:lnTo>
                  <a:lnTo>
                    <a:pt x="68" y="10"/>
                  </a:lnTo>
                  <a:lnTo>
                    <a:pt x="64" y="18"/>
                  </a:lnTo>
                  <a:lnTo>
                    <a:pt x="54" y="26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28" y="42"/>
                  </a:lnTo>
                  <a:lnTo>
                    <a:pt x="14" y="46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6" y="28"/>
                  </a:lnTo>
                  <a:lnTo>
                    <a:pt x="14" y="20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42" y="4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68" y="4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80" name="Picture 132">
              <a:extLst>
                <a:ext uri="{FF2B5EF4-FFF2-40B4-BE49-F238E27FC236}">
                  <a16:creationId xmlns:a16="http://schemas.microsoft.com/office/drawing/2014/main" id="{1C6512C8-C03C-482B-8D90-3F5FFAAB1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126" y="2517775"/>
              <a:ext cx="1333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1" name="Picture 133">
              <a:extLst>
                <a:ext uri="{FF2B5EF4-FFF2-40B4-BE49-F238E27FC236}">
                  <a16:creationId xmlns:a16="http://schemas.microsoft.com/office/drawing/2014/main" id="{F80B5BBC-8794-4390-B3C8-B8C60555D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51" y="2486025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2" name="Picture 134">
              <a:extLst>
                <a:ext uri="{FF2B5EF4-FFF2-40B4-BE49-F238E27FC236}">
                  <a16:creationId xmlns:a16="http://schemas.microsoft.com/office/drawing/2014/main" id="{014A1F8E-056B-4227-AA81-DCEEDAD13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9251" y="2482850"/>
              <a:ext cx="1428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3" name="Picture 135">
              <a:extLst>
                <a:ext uri="{FF2B5EF4-FFF2-40B4-BE49-F238E27FC236}">
                  <a16:creationId xmlns:a16="http://schemas.microsoft.com/office/drawing/2014/main" id="{26A92B46-24B3-403E-A2C3-589303FF4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876" y="2657475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9" name="Freeform 136">
              <a:extLst>
                <a:ext uri="{FF2B5EF4-FFF2-40B4-BE49-F238E27FC236}">
                  <a16:creationId xmlns:a16="http://schemas.microsoft.com/office/drawing/2014/main" id="{89445482-0432-407D-94B3-094E8ED20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6" y="2711450"/>
              <a:ext cx="123825" cy="47625"/>
            </a:xfrm>
            <a:custGeom>
              <a:avLst/>
              <a:gdLst>
                <a:gd name="T0" fmla="*/ 78 w 78"/>
                <a:gd name="T1" fmla="*/ 8 h 30"/>
                <a:gd name="T2" fmla="*/ 78 w 78"/>
                <a:gd name="T3" fmla="*/ 8 h 30"/>
                <a:gd name="T4" fmla="*/ 78 w 78"/>
                <a:gd name="T5" fmla="*/ 12 h 30"/>
                <a:gd name="T6" fmla="*/ 76 w 78"/>
                <a:gd name="T7" fmla="*/ 14 h 30"/>
                <a:gd name="T8" fmla="*/ 68 w 78"/>
                <a:gd name="T9" fmla="*/ 20 h 30"/>
                <a:gd name="T10" fmla="*/ 56 w 78"/>
                <a:gd name="T11" fmla="*/ 24 h 30"/>
                <a:gd name="T12" fmla="*/ 42 w 78"/>
                <a:gd name="T13" fmla="*/ 28 h 30"/>
                <a:gd name="T14" fmla="*/ 42 w 78"/>
                <a:gd name="T15" fmla="*/ 28 h 30"/>
                <a:gd name="T16" fmla="*/ 26 w 78"/>
                <a:gd name="T17" fmla="*/ 30 h 30"/>
                <a:gd name="T18" fmla="*/ 14 w 78"/>
                <a:gd name="T19" fmla="*/ 30 h 30"/>
                <a:gd name="T20" fmla="*/ 4 w 78"/>
                <a:gd name="T21" fmla="*/ 26 h 30"/>
                <a:gd name="T22" fmla="*/ 2 w 78"/>
                <a:gd name="T23" fmla="*/ 24 h 30"/>
                <a:gd name="T24" fmla="*/ 0 w 78"/>
                <a:gd name="T25" fmla="*/ 22 h 30"/>
                <a:gd name="T26" fmla="*/ 0 w 78"/>
                <a:gd name="T27" fmla="*/ 22 h 30"/>
                <a:gd name="T28" fmla="*/ 0 w 78"/>
                <a:gd name="T29" fmla="*/ 20 h 30"/>
                <a:gd name="T30" fmla="*/ 2 w 78"/>
                <a:gd name="T31" fmla="*/ 16 h 30"/>
                <a:gd name="T32" fmla="*/ 10 w 78"/>
                <a:gd name="T33" fmla="*/ 10 h 30"/>
                <a:gd name="T34" fmla="*/ 22 w 78"/>
                <a:gd name="T35" fmla="*/ 6 h 30"/>
                <a:gd name="T36" fmla="*/ 36 w 78"/>
                <a:gd name="T37" fmla="*/ 2 h 30"/>
                <a:gd name="T38" fmla="*/ 36 w 78"/>
                <a:gd name="T39" fmla="*/ 2 h 30"/>
                <a:gd name="T40" fmla="*/ 52 w 78"/>
                <a:gd name="T41" fmla="*/ 0 h 30"/>
                <a:gd name="T42" fmla="*/ 66 w 78"/>
                <a:gd name="T43" fmla="*/ 0 h 30"/>
                <a:gd name="T44" fmla="*/ 74 w 78"/>
                <a:gd name="T45" fmla="*/ 4 h 30"/>
                <a:gd name="T46" fmla="*/ 78 w 78"/>
                <a:gd name="T47" fmla="*/ 6 h 30"/>
                <a:gd name="T48" fmla="*/ 78 w 78"/>
                <a:gd name="T49" fmla="*/ 8 h 30"/>
                <a:gd name="T50" fmla="*/ 78 w 78"/>
                <a:gd name="T51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78" y="8"/>
                  </a:moveTo>
                  <a:lnTo>
                    <a:pt x="78" y="8"/>
                  </a:lnTo>
                  <a:lnTo>
                    <a:pt x="78" y="12"/>
                  </a:lnTo>
                  <a:lnTo>
                    <a:pt x="76" y="14"/>
                  </a:lnTo>
                  <a:lnTo>
                    <a:pt x="68" y="20"/>
                  </a:lnTo>
                  <a:lnTo>
                    <a:pt x="56" y="24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26" y="30"/>
                  </a:lnTo>
                  <a:lnTo>
                    <a:pt x="14" y="30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10" y="10"/>
                  </a:lnTo>
                  <a:lnTo>
                    <a:pt x="2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74" y="4"/>
                  </a:lnTo>
                  <a:lnTo>
                    <a:pt x="78" y="6"/>
                  </a:lnTo>
                  <a:lnTo>
                    <a:pt x="78" y="8"/>
                  </a:lnTo>
                  <a:lnTo>
                    <a:pt x="78" y="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85" name="Picture 137">
              <a:extLst>
                <a:ext uri="{FF2B5EF4-FFF2-40B4-BE49-F238E27FC236}">
                  <a16:creationId xmlns:a16="http://schemas.microsoft.com/office/drawing/2014/main" id="{F27BAABA-D4AE-4EED-9B73-70A86931A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1" y="2524125"/>
              <a:ext cx="1333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6" name="Picture 138">
              <a:extLst>
                <a:ext uri="{FF2B5EF4-FFF2-40B4-BE49-F238E27FC236}">
                  <a16:creationId xmlns:a16="http://schemas.microsoft.com/office/drawing/2014/main" id="{E38F2B7E-8198-4275-AE2B-B108C5ED9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776" y="2533650"/>
              <a:ext cx="2286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7" name="Picture 139">
              <a:extLst>
                <a:ext uri="{FF2B5EF4-FFF2-40B4-BE49-F238E27FC236}">
                  <a16:creationId xmlns:a16="http://schemas.microsoft.com/office/drawing/2014/main" id="{1723FE77-8C08-4B91-8865-56F9E54AE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2701" y="2562225"/>
              <a:ext cx="1428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8" name="Picture 140">
              <a:extLst>
                <a:ext uri="{FF2B5EF4-FFF2-40B4-BE49-F238E27FC236}">
                  <a16:creationId xmlns:a16="http://schemas.microsoft.com/office/drawing/2014/main" id="{33ABEAB4-1114-4380-B4B0-14A83706B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326" y="2482850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0" name="Freeform 141">
              <a:extLst>
                <a:ext uri="{FF2B5EF4-FFF2-40B4-BE49-F238E27FC236}">
                  <a16:creationId xmlns:a16="http://schemas.microsoft.com/office/drawing/2014/main" id="{F088EA6D-35F6-4607-B9F0-EF74D4687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6" y="2540000"/>
              <a:ext cx="123825" cy="47625"/>
            </a:xfrm>
            <a:custGeom>
              <a:avLst/>
              <a:gdLst>
                <a:gd name="T0" fmla="*/ 78 w 78"/>
                <a:gd name="T1" fmla="*/ 22 h 30"/>
                <a:gd name="T2" fmla="*/ 78 w 78"/>
                <a:gd name="T3" fmla="*/ 22 h 30"/>
                <a:gd name="T4" fmla="*/ 78 w 78"/>
                <a:gd name="T5" fmla="*/ 18 h 30"/>
                <a:gd name="T6" fmla="*/ 76 w 78"/>
                <a:gd name="T7" fmla="*/ 16 h 30"/>
                <a:gd name="T8" fmla="*/ 70 w 78"/>
                <a:gd name="T9" fmla="*/ 10 h 30"/>
                <a:gd name="T10" fmla="*/ 58 w 78"/>
                <a:gd name="T11" fmla="*/ 4 h 30"/>
                <a:gd name="T12" fmla="*/ 42 w 78"/>
                <a:gd name="T13" fmla="*/ 0 h 30"/>
                <a:gd name="T14" fmla="*/ 42 w 78"/>
                <a:gd name="T15" fmla="*/ 0 h 30"/>
                <a:gd name="T16" fmla="*/ 26 w 78"/>
                <a:gd name="T17" fmla="*/ 0 h 30"/>
                <a:gd name="T18" fmla="*/ 14 w 78"/>
                <a:gd name="T19" fmla="*/ 0 h 30"/>
                <a:gd name="T20" fmla="*/ 4 w 78"/>
                <a:gd name="T21" fmla="*/ 2 h 30"/>
                <a:gd name="T22" fmla="*/ 2 w 78"/>
                <a:gd name="T23" fmla="*/ 4 h 30"/>
                <a:gd name="T24" fmla="*/ 0 w 78"/>
                <a:gd name="T25" fmla="*/ 8 h 30"/>
                <a:gd name="T26" fmla="*/ 0 w 78"/>
                <a:gd name="T27" fmla="*/ 8 h 30"/>
                <a:gd name="T28" fmla="*/ 2 w 78"/>
                <a:gd name="T29" fmla="*/ 10 h 30"/>
                <a:gd name="T30" fmla="*/ 2 w 78"/>
                <a:gd name="T31" fmla="*/ 14 h 30"/>
                <a:gd name="T32" fmla="*/ 10 w 78"/>
                <a:gd name="T33" fmla="*/ 18 h 30"/>
                <a:gd name="T34" fmla="*/ 22 w 78"/>
                <a:gd name="T35" fmla="*/ 24 h 30"/>
                <a:gd name="T36" fmla="*/ 38 w 78"/>
                <a:gd name="T37" fmla="*/ 28 h 30"/>
                <a:gd name="T38" fmla="*/ 38 w 78"/>
                <a:gd name="T39" fmla="*/ 28 h 30"/>
                <a:gd name="T40" fmla="*/ 52 w 78"/>
                <a:gd name="T41" fmla="*/ 30 h 30"/>
                <a:gd name="T42" fmla="*/ 66 w 78"/>
                <a:gd name="T43" fmla="*/ 28 h 30"/>
                <a:gd name="T44" fmla="*/ 74 w 78"/>
                <a:gd name="T45" fmla="*/ 26 h 30"/>
                <a:gd name="T46" fmla="*/ 78 w 78"/>
                <a:gd name="T47" fmla="*/ 24 h 30"/>
                <a:gd name="T48" fmla="*/ 78 w 78"/>
                <a:gd name="T49" fmla="*/ 22 h 30"/>
                <a:gd name="T50" fmla="*/ 78 w 78"/>
                <a:gd name="T5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78" y="22"/>
                  </a:moveTo>
                  <a:lnTo>
                    <a:pt x="78" y="22"/>
                  </a:lnTo>
                  <a:lnTo>
                    <a:pt x="78" y="18"/>
                  </a:lnTo>
                  <a:lnTo>
                    <a:pt x="76" y="16"/>
                  </a:lnTo>
                  <a:lnTo>
                    <a:pt x="70" y="10"/>
                  </a:lnTo>
                  <a:lnTo>
                    <a:pt x="58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14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10" y="18"/>
                  </a:lnTo>
                  <a:lnTo>
                    <a:pt x="22" y="24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52" y="30"/>
                  </a:lnTo>
                  <a:lnTo>
                    <a:pt x="66" y="28"/>
                  </a:lnTo>
                  <a:lnTo>
                    <a:pt x="74" y="26"/>
                  </a:lnTo>
                  <a:lnTo>
                    <a:pt x="78" y="24"/>
                  </a:lnTo>
                  <a:lnTo>
                    <a:pt x="78" y="22"/>
                  </a:lnTo>
                  <a:lnTo>
                    <a:pt x="78" y="2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90" name="Picture 142">
              <a:extLst>
                <a:ext uri="{FF2B5EF4-FFF2-40B4-BE49-F238E27FC236}">
                  <a16:creationId xmlns:a16="http://schemas.microsoft.com/office/drawing/2014/main" id="{637ABC3E-57EF-4A53-B7F8-1F7717584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476" y="2212975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1" name="Picture 143">
              <a:extLst>
                <a:ext uri="{FF2B5EF4-FFF2-40B4-BE49-F238E27FC236}">
                  <a16:creationId xmlns:a16="http://schemas.microsoft.com/office/drawing/2014/main" id="{760A9242-0D57-4FF6-B3E7-2571E69D3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1" y="2247900"/>
              <a:ext cx="2762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2" name="Picture 144">
              <a:extLst>
                <a:ext uri="{FF2B5EF4-FFF2-40B4-BE49-F238E27FC236}">
                  <a16:creationId xmlns:a16="http://schemas.microsoft.com/office/drawing/2014/main" id="{C81926F3-DEA0-4FC2-A2D4-0797FD588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3976" y="2333625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3" name="Picture 145">
              <a:extLst>
                <a:ext uri="{FF2B5EF4-FFF2-40B4-BE49-F238E27FC236}">
                  <a16:creationId xmlns:a16="http://schemas.microsoft.com/office/drawing/2014/main" id="{6837C493-F646-4BEB-B488-CDB21551F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6" y="2209800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1" name="Freeform 146">
              <a:extLst>
                <a:ext uri="{FF2B5EF4-FFF2-40B4-BE49-F238E27FC236}">
                  <a16:creationId xmlns:a16="http://schemas.microsoft.com/office/drawing/2014/main" id="{D69886CE-0F55-47A9-A114-986902818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6" y="2270125"/>
              <a:ext cx="111125" cy="73025"/>
            </a:xfrm>
            <a:custGeom>
              <a:avLst/>
              <a:gdLst>
                <a:gd name="T0" fmla="*/ 70 w 70"/>
                <a:gd name="T1" fmla="*/ 44 h 46"/>
                <a:gd name="T2" fmla="*/ 70 w 70"/>
                <a:gd name="T3" fmla="*/ 44 h 46"/>
                <a:gd name="T4" fmla="*/ 70 w 70"/>
                <a:gd name="T5" fmla="*/ 40 h 46"/>
                <a:gd name="T6" fmla="*/ 70 w 70"/>
                <a:gd name="T7" fmla="*/ 36 h 46"/>
                <a:gd name="T8" fmla="*/ 64 w 70"/>
                <a:gd name="T9" fmla="*/ 28 h 46"/>
                <a:gd name="T10" fmla="*/ 54 w 70"/>
                <a:gd name="T11" fmla="*/ 20 h 46"/>
                <a:gd name="T12" fmla="*/ 42 w 70"/>
                <a:gd name="T13" fmla="*/ 12 h 46"/>
                <a:gd name="T14" fmla="*/ 42 w 70"/>
                <a:gd name="T15" fmla="*/ 12 h 46"/>
                <a:gd name="T16" fmla="*/ 28 w 70"/>
                <a:gd name="T17" fmla="*/ 4 h 46"/>
                <a:gd name="T18" fmla="*/ 16 w 70"/>
                <a:gd name="T19" fmla="*/ 0 h 46"/>
                <a:gd name="T20" fmla="*/ 6 w 70"/>
                <a:gd name="T21" fmla="*/ 0 h 46"/>
                <a:gd name="T22" fmla="*/ 2 w 70"/>
                <a:gd name="T23" fmla="*/ 2 h 46"/>
                <a:gd name="T24" fmla="*/ 0 w 70"/>
                <a:gd name="T25" fmla="*/ 4 h 46"/>
                <a:gd name="T26" fmla="*/ 0 w 70"/>
                <a:gd name="T27" fmla="*/ 4 h 46"/>
                <a:gd name="T28" fmla="*/ 0 w 70"/>
                <a:gd name="T29" fmla="*/ 6 h 46"/>
                <a:gd name="T30" fmla="*/ 0 w 70"/>
                <a:gd name="T31" fmla="*/ 10 h 46"/>
                <a:gd name="T32" fmla="*/ 6 w 70"/>
                <a:gd name="T33" fmla="*/ 18 h 46"/>
                <a:gd name="T34" fmla="*/ 16 w 70"/>
                <a:gd name="T35" fmla="*/ 26 h 46"/>
                <a:gd name="T36" fmla="*/ 28 w 70"/>
                <a:gd name="T37" fmla="*/ 34 h 46"/>
                <a:gd name="T38" fmla="*/ 28 w 70"/>
                <a:gd name="T39" fmla="*/ 34 h 46"/>
                <a:gd name="T40" fmla="*/ 42 w 70"/>
                <a:gd name="T41" fmla="*/ 42 h 46"/>
                <a:gd name="T42" fmla="*/ 54 w 70"/>
                <a:gd name="T43" fmla="*/ 46 h 46"/>
                <a:gd name="T44" fmla="*/ 64 w 70"/>
                <a:gd name="T45" fmla="*/ 46 h 46"/>
                <a:gd name="T46" fmla="*/ 68 w 70"/>
                <a:gd name="T47" fmla="*/ 46 h 46"/>
                <a:gd name="T48" fmla="*/ 70 w 70"/>
                <a:gd name="T49" fmla="*/ 44 h 46"/>
                <a:gd name="T50" fmla="*/ 70 w 70"/>
                <a:gd name="T51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70" y="44"/>
                  </a:moveTo>
                  <a:lnTo>
                    <a:pt x="70" y="44"/>
                  </a:lnTo>
                  <a:lnTo>
                    <a:pt x="70" y="40"/>
                  </a:lnTo>
                  <a:lnTo>
                    <a:pt x="70" y="36"/>
                  </a:lnTo>
                  <a:lnTo>
                    <a:pt x="64" y="28"/>
                  </a:lnTo>
                  <a:lnTo>
                    <a:pt x="54" y="20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28" y="4"/>
                  </a:lnTo>
                  <a:lnTo>
                    <a:pt x="1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6" y="18"/>
                  </a:lnTo>
                  <a:lnTo>
                    <a:pt x="16" y="26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42" y="42"/>
                  </a:lnTo>
                  <a:lnTo>
                    <a:pt x="54" y="46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195" name="Picture 147">
              <a:extLst>
                <a:ext uri="{FF2B5EF4-FFF2-40B4-BE49-F238E27FC236}">
                  <a16:creationId xmlns:a16="http://schemas.microsoft.com/office/drawing/2014/main" id="{A77138A1-0E3C-4F63-94B0-804016236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326" y="1971675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6" name="Picture 148">
              <a:extLst>
                <a:ext uri="{FF2B5EF4-FFF2-40B4-BE49-F238E27FC236}">
                  <a16:creationId xmlns:a16="http://schemas.microsoft.com/office/drawing/2014/main" id="{5187FEE2-FC2D-4B63-8DD7-98D1AF626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01" y="2032000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7" name="Picture 149">
              <a:extLst>
                <a:ext uri="{FF2B5EF4-FFF2-40B4-BE49-F238E27FC236}">
                  <a16:creationId xmlns:a16="http://schemas.microsoft.com/office/drawing/2014/main" id="{2CF76411-15B1-4CC7-8DE9-767DD42B6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976" y="2159000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8" name="Picture 150">
              <a:extLst>
                <a:ext uri="{FF2B5EF4-FFF2-40B4-BE49-F238E27FC236}">
                  <a16:creationId xmlns:a16="http://schemas.microsoft.com/office/drawing/2014/main" id="{F136206D-CB01-4530-8359-58137EFA4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676" y="1971675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2" name="Freeform 151">
              <a:extLst>
                <a:ext uri="{FF2B5EF4-FFF2-40B4-BE49-F238E27FC236}">
                  <a16:creationId xmlns:a16="http://schemas.microsoft.com/office/drawing/2014/main" id="{1BDCBE8A-4243-416E-9453-5A96A2B8F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876" y="2060575"/>
              <a:ext cx="88900" cy="98425"/>
            </a:xfrm>
            <a:custGeom>
              <a:avLst/>
              <a:gdLst>
                <a:gd name="T0" fmla="*/ 54 w 56"/>
                <a:gd name="T1" fmla="*/ 62 h 62"/>
                <a:gd name="T2" fmla="*/ 54 w 56"/>
                <a:gd name="T3" fmla="*/ 62 h 62"/>
                <a:gd name="T4" fmla="*/ 56 w 56"/>
                <a:gd name="T5" fmla="*/ 58 h 62"/>
                <a:gd name="T6" fmla="*/ 56 w 56"/>
                <a:gd name="T7" fmla="*/ 56 h 62"/>
                <a:gd name="T8" fmla="*/ 54 w 56"/>
                <a:gd name="T9" fmla="*/ 46 h 62"/>
                <a:gd name="T10" fmla="*/ 48 w 56"/>
                <a:gd name="T11" fmla="*/ 34 h 62"/>
                <a:gd name="T12" fmla="*/ 38 w 56"/>
                <a:gd name="T13" fmla="*/ 22 h 62"/>
                <a:gd name="T14" fmla="*/ 38 w 56"/>
                <a:gd name="T15" fmla="*/ 22 h 62"/>
                <a:gd name="T16" fmla="*/ 28 w 56"/>
                <a:gd name="T17" fmla="*/ 12 h 62"/>
                <a:gd name="T18" fmla="*/ 18 w 56"/>
                <a:gd name="T19" fmla="*/ 4 h 62"/>
                <a:gd name="T20" fmla="*/ 8 w 56"/>
                <a:gd name="T21" fmla="*/ 0 h 62"/>
                <a:gd name="T22" fmla="*/ 6 w 56"/>
                <a:gd name="T23" fmla="*/ 0 h 62"/>
                <a:gd name="T24" fmla="*/ 2 w 56"/>
                <a:gd name="T25" fmla="*/ 0 h 62"/>
                <a:gd name="T26" fmla="*/ 2 w 56"/>
                <a:gd name="T27" fmla="*/ 0 h 62"/>
                <a:gd name="T28" fmla="*/ 2 w 56"/>
                <a:gd name="T29" fmla="*/ 2 h 62"/>
                <a:gd name="T30" fmla="*/ 0 w 56"/>
                <a:gd name="T31" fmla="*/ 6 h 62"/>
                <a:gd name="T32" fmla="*/ 2 w 56"/>
                <a:gd name="T33" fmla="*/ 16 h 62"/>
                <a:gd name="T34" fmla="*/ 8 w 56"/>
                <a:gd name="T35" fmla="*/ 28 h 62"/>
                <a:gd name="T36" fmla="*/ 18 w 56"/>
                <a:gd name="T37" fmla="*/ 40 h 62"/>
                <a:gd name="T38" fmla="*/ 18 w 56"/>
                <a:gd name="T39" fmla="*/ 40 h 62"/>
                <a:gd name="T40" fmla="*/ 28 w 56"/>
                <a:gd name="T41" fmla="*/ 50 h 62"/>
                <a:gd name="T42" fmla="*/ 40 w 56"/>
                <a:gd name="T43" fmla="*/ 58 h 62"/>
                <a:gd name="T44" fmla="*/ 48 w 56"/>
                <a:gd name="T45" fmla="*/ 62 h 62"/>
                <a:gd name="T46" fmla="*/ 52 w 56"/>
                <a:gd name="T47" fmla="*/ 62 h 62"/>
                <a:gd name="T48" fmla="*/ 54 w 56"/>
                <a:gd name="T49" fmla="*/ 62 h 62"/>
                <a:gd name="T50" fmla="*/ 54 w 56"/>
                <a:gd name="T5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2">
                  <a:moveTo>
                    <a:pt x="54" y="62"/>
                  </a:moveTo>
                  <a:lnTo>
                    <a:pt x="54" y="62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46"/>
                  </a:lnTo>
                  <a:lnTo>
                    <a:pt x="48" y="34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28" y="12"/>
                  </a:lnTo>
                  <a:lnTo>
                    <a:pt x="18" y="4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16"/>
                  </a:lnTo>
                  <a:lnTo>
                    <a:pt x="8" y="2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8" y="50"/>
                  </a:lnTo>
                  <a:lnTo>
                    <a:pt x="40" y="58"/>
                  </a:lnTo>
                  <a:lnTo>
                    <a:pt x="48" y="62"/>
                  </a:lnTo>
                  <a:lnTo>
                    <a:pt x="52" y="62"/>
                  </a:lnTo>
                  <a:lnTo>
                    <a:pt x="54" y="62"/>
                  </a:lnTo>
                  <a:lnTo>
                    <a:pt x="54" y="6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00" name="Picture 152">
              <a:extLst>
                <a:ext uri="{FF2B5EF4-FFF2-40B4-BE49-F238E27FC236}">
                  <a16:creationId xmlns:a16="http://schemas.microsoft.com/office/drawing/2014/main" id="{AA3C4677-86D9-45BE-A84B-EDF39F564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6" y="1822450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1" name="Picture 153">
              <a:extLst>
                <a:ext uri="{FF2B5EF4-FFF2-40B4-BE49-F238E27FC236}">
                  <a16:creationId xmlns:a16="http://schemas.microsoft.com/office/drawing/2014/main" id="{16DB0196-4B57-4D6F-BB1A-1B48411D0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6" y="1901825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2" name="Picture 154">
              <a:extLst>
                <a:ext uri="{FF2B5EF4-FFF2-40B4-BE49-F238E27FC236}">
                  <a16:creationId xmlns:a16="http://schemas.microsoft.com/office/drawing/2014/main" id="{DC01C5AC-9F87-4A07-BF9E-4A1E39503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826" y="2057400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3" name="Picture 155">
              <a:extLst>
                <a:ext uri="{FF2B5EF4-FFF2-40B4-BE49-F238E27FC236}">
                  <a16:creationId xmlns:a16="http://schemas.microsoft.com/office/drawing/2014/main" id="{381343B8-1717-46C9-8978-57986687C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776" y="1828800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3" name="Freeform 156">
              <a:extLst>
                <a:ext uri="{FF2B5EF4-FFF2-40B4-BE49-F238E27FC236}">
                  <a16:creationId xmlns:a16="http://schemas.microsoft.com/office/drawing/2014/main" id="{3CA17092-FDF0-46A9-B048-358E59287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01" y="1933575"/>
              <a:ext cx="60325" cy="120650"/>
            </a:xfrm>
            <a:custGeom>
              <a:avLst/>
              <a:gdLst>
                <a:gd name="T0" fmla="*/ 32 w 38"/>
                <a:gd name="T1" fmla="*/ 76 h 76"/>
                <a:gd name="T2" fmla="*/ 32 w 38"/>
                <a:gd name="T3" fmla="*/ 76 h 76"/>
                <a:gd name="T4" fmla="*/ 34 w 38"/>
                <a:gd name="T5" fmla="*/ 74 h 76"/>
                <a:gd name="T6" fmla="*/ 36 w 38"/>
                <a:gd name="T7" fmla="*/ 70 h 76"/>
                <a:gd name="T8" fmla="*/ 38 w 38"/>
                <a:gd name="T9" fmla="*/ 62 h 76"/>
                <a:gd name="T10" fmla="*/ 36 w 38"/>
                <a:gd name="T11" fmla="*/ 48 h 76"/>
                <a:gd name="T12" fmla="*/ 32 w 38"/>
                <a:gd name="T13" fmla="*/ 34 h 76"/>
                <a:gd name="T14" fmla="*/ 32 w 38"/>
                <a:gd name="T15" fmla="*/ 34 h 76"/>
                <a:gd name="T16" fmla="*/ 24 w 38"/>
                <a:gd name="T17" fmla="*/ 20 h 76"/>
                <a:gd name="T18" fmla="*/ 18 w 38"/>
                <a:gd name="T19" fmla="*/ 8 h 76"/>
                <a:gd name="T20" fmla="*/ 10 w 38"/>
                <a:gd name="T21" fmla="*/ 2 h 76"/>
                <a:gd name="T22" fmla="*/ 8 w 38"/>
                <a:gd name="T23" fmla="*/ 0 h 76"/>
                <a:gd name="T24" fmla="*/ 4 w 38"/>
                <a:gd name="T25" fmla="*/ 2 h 76"/>
                <a:gd name="T26" fmla="*/ 4 w 38"/>
                <a:gd name="T27" fmla="*/ 2 h 76"/>
                <a:gd name="T28" fmla="*/ 2 w 38"/>
                <a:gd name="T29" fmla="*/ 2 h 76"/>
                <a:gd name="T30" fmla="*/ 0 w 38"/>
                <a:gd name="T31" fmla="*/ 6 h 76"/>
                <a:gd name="T32" fmla="*/ 0 w 38"/>
                <a:gd name="T33" fmla="*/ 16 h 76"/>
                <a:gd name="T34" fmla="*/ 2 w 38"/>
                <a:gd name="T35" fmla="*/ 28 h 76"/>
                <a:gd name="T36" fmla="*/ 6 w 38"/>
                <a:gd name="T37" fmla="*/ 42 h 76"/>
                <a:gd name="T38" fmla="*/ 6 w 38"/>
                <a:gd name="T39" fmla="*/ 42 h 76"/>
                <a:gd name="T40" fmla="*/ 12 w 38"/>
                <a:gd name="T41" fmla="*/ 58 h 76"/>
                <a:gd name="T42" fmla="*/ 18 w 38"/>
                <a:gd name="T43" fmla="*/ 68 h 76"/>
                <a:gd name="T44" fmla="*/ 26 w 38"/>
                <a:gd name="T45" fmla="*/ 74 h 76"/>
                <a:gd name="T46" fmla="*/ 30 w 38"/>
                <a:gd name="T47" fmla="*/ 76 h 76"/>
                <a:gd name="T48" fmla="*/ 32 w 38"/>
                <a:gd name="T49" fmla="*/ 76 h 76"/>
                <a:gd name="T50" fmla="*/ 32 w 38"/>
                <a:gd name="T5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6">
                  <a:moveTo>
                    <a:pt x="32" y="76"/>
                  </a:moveTo>
                  <a:lnTo>
                    <a:pt x="32" y="76"/>
                  </a:lnTo>
                  <a:lnTo>
                    <a:pt x="34" y="74"/>
                  </a:lnTo>
                  <a:lnTo>
                    <a:pt x="36" y="70"/>
                  </a:lnTo>
                  <a:lnTo>
                    <a:pt x="38" y="62"/>
                  </a:lnTo>
                  <a:lnTo>
                    <a:pt x="36" y="4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24" y="20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" y="2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58"/>
                  </a:lnTo>
                  <a:lnTo>
                    <a:pt x="18" y="68"/>
                  </a:lnTo>
                  <a:lnTo>
                    <a:pt x="26" y="74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2" y="7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05" name="Picture 157">
              <a:extLst>
                <a:ext uri="{FF2B5EF4-FFF2-40B4-BE49-F238E27FC236}">
                  <a16:creationId xmlns:a16="http://schemas.microsoft.com/office/drawing/2014/main" id="{DF7901D4-6A29-4F2B-8891-1D6FFE100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2751" y="2746375"/>
              <a:ext cx="1428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6" name="Picture 158">
              <a:extLst>
                <a:ext uri="{FF2B5EF4-FFF2-40B4-BE49-F238E27FC236}">
                  <a16:creationId xmlns:a16="http://schemas.microsoft.com/office/drawing/2014/main" id="{F8DECE8B-D2A2-4ABB-BB5E-041459CF7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0826" y="2746375"/>
              <a:ext cx="228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7" name="Picture 159">
              <a:extLst>
                <a:ext uri="{FF2B5EF4-FFF2-40B4-BE49-F238E27FC236}">
                  <a16:creationId xmlns:a16="http://schemas.microsoft.com/office/drawing/2014/main" id="{6473F9F5-3A84-4216-885B-BE46CB98D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801" y="2781300"/>
              <a:ext cx="1333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8" name="Picture 160">
              <a:extLst>
                <a:ext uri="{FF2B5EF4-FFF2-40B4-BE49-F238E27FC236}">
                  <a16:creationId xmlns:a16="http://schemas.microsoft.com/office/drawing/2014/main" id="{F3463D88-45E1-4E17-AEF5-AAB2529F8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551" y="2916238"/>
              <a:ext cx="3524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4" name="Freeform 161">
              <a:extLst>
                <a:ext uri="{FF2B5EF4-FFF2-40B4-BE49-F238E27FC236}">
                  <a16:creationId xmlns:a16="http://schemas.microsoft.com/office/drawing/2014/main" id="{4B595C1F-760D-41FC-85FB-F914A0DAE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1" y="2973388"/>
              <a:ext cx="123825" cy="47625"/>
            </a:xfrm>
            <a:custGeom>
              <a:avLst/>
              <a:gdLst>
                <a:gd name="T0" fmla="*/ 0 w 78"/>
                <a:gd name="T1" fmla="*/ 22 h 30"/>
                <a:gd name="T2" fmla="*/ 0 w 78"/>
                <a:gd name="T3" fmla="*/ 22 h 30"/>
                <a:gd name="T4" fmla="*/ 0 w 78"/>
                <a:gd name="T5" fmla="*/ 24 h 30"/>
                <a:gd name="T6" fmla="*/ 4 w 78"/>
                <a:gd name="T7" fmla="*/ 26 h 30"/>
                <a:gd name="T8" fmla="*/ 12 w 78"/>
                <a:gd name="T9" fmla="*/ 28 h 30"/>
                <a:gd name="T10" fmla="*/ 26 w 78"/>
                <a:gd name="T11" fmla="*/ 30 h 30"/>
                <a:gd name="T12" fmla="*/ 42 w 78"/>
                <a:gd name="T13" fmla="*/ 28 h 30"/>
                <a:gd name="T14" fmla="*/ 42 w 78"/>
                <a:gd name="T15" fmla="*/ 28 h 30"/>
                <a:gd name="T16" fmla="*/ 56 w 78"/>
                <a:gd name="T17" fmla="*/ 24 h 30"/>
                <a:gd name="T18" fmla="*/ 68 w 78"/>
                <a:gd name="T19" fmla="*/ 18 h 30"/>
                <a:gd name="T20" fmla="*/ 76 w 78"/>
                <a:gd name="T21" fmla="*/ 12 h 30"/>
                <a:gd name="T22" fmla="*/ 78 w 78"/>
                <a:gd name="T23" fmla="*/ 10 h 30"/>
                <a:gd name="T24" fmla="*/ 78 w 78"/>
                <a:gd name="T25" fmla="*/ 8 h 30"/>
                <a:gd name="T26" fmla="*/ 78 w 78"/>
                <a:gd name="T27" fmla="*/ 8 h 30"/>
                <a:gd name="T28" fmla="*/ 76 w 78"/>
                <a:gd name="T29" fmla="*/ 4 h 30"/>
                <a:gd name="T30" fmla="*/ 74 w 78"/>
                <a:gd name="T31" fmla="*/ 2 h 30"/>
                <a:gd name="T32" fmla="*/ 64 w 78"/>
                <a:gd name="T33" fmla="*/ 0 h 30"/>
                <a:gd name="T34" fmla="*/ 52 w 78"/>
                <a:gd name="T35" fmla="*/ 0 h 30"/>
                <a:gd name="T36" fmla="*/ 36 w 78"/>
                <a:gd name="T37" fmla="*/ 0 h 30"/>
                <a:gd name="T38" fmla="*/ 36 w 78"/>
                <a:gd name="T39" fmla="*/ 0 h 30"/>
                <a:gd name="T40" fmla="*/ 22 w 78"/>
                <a:gd name="T41" fmla="*/ 4 h 30"/>
                <a:gd name="T42" fmla="*/ 10 w 78"/>
                <a:gd name="T43" fmla="*/ 10 h 30"/>
                <a:gd name="T44" fmla="*/ 2 w 78"/>
                <a:gd name="T45" fmla="*/ 16 h 30"/>
                <a:gd name="T46" fmla="*/ 0 w 78"/>
                <a:gd name="T47" fmla="*/ 18 h 30"/>
                <a:gd name="T48" fmla="*/ 0 w 78"/>
                <a:gd name="T49" fmla="*/ 22 h 30"/>
                <a:gd name="T50" fmla="*/ 0 w 78"/>
                <a:gd name="T5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0" y="22"/>
                  </a:move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12" y="28"/>
                  </a:lnTo>
                  <a:lnTo>
                    <a:pt x="26" y="30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56" y="24"/>
                  </a:lnTo>
                  <a:lnTo>
                    <a:pt x="68" y="18"/>
                  </a:lnTo>
                  <a:lnTo>
                    <a:pt x="76" y="12"/>
                  </a:lnTo>
                  <a:lnTo>
                    <a:pt x="78" y="1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2" y="4"/>
                  </a:lnTo>
                  <a:lnTo>
                    <a:pt x="10" y="10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10" name="Picture 162">
              <a:extLst>
                <a:ext uri="{FF2B5EF4-FFF2-40B4-BE49-F238E27FC236}">
                  <a16:creationId xmlns:a16="http://schemas.microsoft.com/office/drawing/2014/main" id="{AEBC7AFC-0FAD-4719-B767-F55813280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201" y="3001963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1" name="Picture 163">
              <a:extLst>
                <a:ext uri="{FF2B5EF4-FFF2-40B4-BE49-F238E27FC236}">
                  <a16:creationId xmlns:a16="http://schemas.microsoft.com/office/drawing/2014/main" id="{156DA58A-334E-4433-A52D-B6CAA732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326" y="2998788"/>
              <a:ext cx="2857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2" name="Picture 164">
              <a:extLst>
                <a:ext uri="{FF2B5EF4-FFF2-40B4-BE49-F238E27FC236}">
                  <a16:creationId xmlns:a16="http://schemas.microsoft.com/office/drawing/2014/main" id="{2D5433E9-BBE8-4521-B2AA-50F491087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6701" y="3087688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3" name="Picture 165">
              <a:extLst>
                <a:ext uri="{FF2B5EF4-FFF2-40B4-BE49-F238E27FC236}">
                  <a16:creationId xmlns:a16="http://schemas.microsoft.com/office/drawing/2014/main" id="{222431BA-C163-409C-B473-C0E3A6F5F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426" y="3154363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5" name="Freeform 166">
              <a:extLst>
                <a:ext uri="{FF2B5EF4-FFF2-40B4-BE49-F238E27FC236}">
                  <a16:creationId xmlns:a16="http://schemas.microsoft.com/office/drawing/2014/main" id="{3D6FEFA5-165F-4487-BB3D-2E7639E03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6" y="3214688"/>
              <a:ext cx="111125" cy="73025"/>
            </a:xfrm>
            <a:custGeom>
              <a:avLst/>
              <a:gdLst>
                <a:gd name="T0" fmla="*/ 2 w 70"/>
                <a:gd name="T1" fmla="*/ 42 h 46"/>
                <a:gd name="T2" fmla="*/ 2 w 70"/>
                <a:gd name="T3" fmla="*/ 42 h 46"/>
                <a:gd name="T4" fmla="*/ 4 w 70"/>
                <a:gd name="T5" fmla="*/ 44 h 46"/>
                <a:gd name="T6" fmla="*/ 6 w 70"/>
                <a:gd name="T7" fmla="*/ 46 h 46"/>
                <a:gd name="T8" fmla="*/ 16 w 70"/>
                <a:gd name="T9" fmla="*/ 46 h 46"/>
                <a:gd name="T10" fmla="*/ 28 w 70"/>
                <a:gd name="T11" fmla="*/ 42 h 46"/>
                <a:gd name="T12" fmla="*/ 42 w 70"/>
                <a:gd name="T13" fmla="*/ 34 h 46"/>
                <a:gd name="T14" fmla="*/ 42 w 70"/>
                <a:gd name="T15" fmla="*/ 34 h 46"/>
                <a:gd name="T16" fmla="*/ 56 w 70"/>
                <a:gd name="T17" fmla="*/ 26 h 46"/>
                <a:gd name="T18" fmla="*/ 66 w 70"/>
                <a:gd name="T19" fmla="*/ 18 h 46"/>
                <a:gd name="T20" fmla="*/ 70 w 70"/>
                <a:gd name="T21" fmla="*/ 10 h 46"/>
                <a:gd name="T22" fmla="*/ 70 w 70"/>
                <a:gd name="T23" fmla="*/ 6 h 46"/>
                <a:gd name="T24" fmla="*/ 70 w 70"/>
                <a:gd name="T25" fmla="*/ 4 h 46"/>
                <a:gd name="T26" fmla="*/ 70 w 70"/>
                <a:gd name="T27" fmla="*/ 4 h 46"/>
                <a:gd name="T28" fmla="*/ 68 w 70"/>
                <a:gd name="T29" fmla="*/ 2 h 46"/>
                <a:gd name="T30" fmla="*/ 64 w 70"/>
                <a:gd name="T31" fmla="*/ 0 h 46"/>
                <a:gd name="T32" fmla="*/ 56 w 70"/>
                <a:gd name="T33" fmla="*/ 0 h 46"/>
                <a:gd name="T34" fmla="*/ 42 w 70"/>
                <a:gd name="T35" fmla="*/ 4 h 46"/>
                <a:gd name="T36" fmla="*/ 30 w 70"/>
                <a:gd name="T37" fmla="*/ 12 h 46"/>
                <a:gd name="T38" fmla="*/ 30 w 70"/>
                <a:gd name="T39" fmla="*/ 12 h 46"/>
                <a:gd name="T40" fmla="*/ 16 w 70"/>
                <a:gd name="T41" fmla="*/ 20 h 46"/>
                <a:gd name="T42" fmla="*/ 6 w 70"/>
                <a:gd name="T43" fmla="*/ 28 h 46"/>
                <a:gd name="T44" fmla="*/ 2 w 70"/>
                <a:gd name="T45" fmla="*/ 36 h 46"/>
                <a:gd name="T46" fmla="*/ 0 w 70"/>
                <a:gd name="T47" fmla="*/ 40 h 46"/>
                <a:gd name="T48" fmla="*/ 2 w 70"/>
                <a:gd name="T49" fmla="*/ 42 h 46"/>
                <a:gd name="T50" fmla="*/ 2 w 70"/>
                <a:gd name="T51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2" y="42"/>
                  </a:moveTo>
                  <a:lnTo>
                    <a:pt x="2" y="42"/>
                  </a:lnTo>
                  <a:lnTo>
                    <a:pt x="4" y="44"/>
                  </a:lnTo>
                  <a:lnTo>
                    <a:pt x="6" y="46"/>
                  </a:lnTo>
                  <a:lnTo>
                    <a:pt x="16" y="46"/>
                  </a:lnTo>
                  <a:lnTo>
                    <a:pt x="28" y="42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56" y="26"/>
                  </a:lnTo>
                  <a:lnTo>
                    <a:pt x="66" y="18"/>
                  </a:lnTo>
                  <a:lnTo>
                    <a:pt x="70" y="10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16" y="20"/>
                  </a:lnTo>
                  <a:lnTo>
                    <a:pt x="6" y="28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2" y="42"/>
                  </a:lnTo>
                  <a:lnTo>
                    <a:pt x="2" y="4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15" name="Picture 167">
              <a:extLst>
                <a:ext uri="{FF2B5EF4-FFF2-40B4-BE49-F238E27FC236}">
                  <a16:creationId xmlns:a16="http://schemas.microsoft.com/office/drawing/2014/main" id="{B31DEF87-2CAE-4BB6-A68A-36E1A3604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1" y="3195638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6" name="Picture 168">
              <a:extLst>
                <a:ext uri="{FF2B5EF4-FFF2-40B4-BE49-F238E27FC236}">
                  <a16:creationId xmlns:a16="http://schemas.microsoft.com/office/drawing/2014/main" id="{2C13F4D5-D2E4-40FF-9172-678140D96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1" y="3227388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7" name="Picture 169">
              <a:extLst>
                <a:ext uri="{FF2B5EF4-FFF2-40B4-BE49-F238E27FC236}">
                  <a16:creationId xmlns:a16="http://schemas.microsoft.com/office/drawing/2014/main" id="{2DBC0897-AD24-45D8-B5D3-87F5FD953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376" y="3357563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8" name="Picture 170">
              <a:extLst>
                <a:ext uri="{FF2B5EF4-FFF2-40B4-BE49-F238E27FC236}">
                  <a16:creationId xmlns:a16="http://schemas.microsoft.com/office/drawing/2014/main" id="{D160E025-514F-4686-9FA7-DDCC4AFC6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901" y="3309938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" name="Freeform 171">
              <a:extLst>
                <a:ext uri="{FF2B5EF4-FFF2-40B4-BE49-F238E27FC236}">
                  <a16:creationId xmlns:a16="http://schemas.microsoft.com/office/drawing/2014/main" id="{48327DEB-7A15-408F-86B5-8B373EC08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1" y="3398838"/>
              <a:ext cx="85725" cy="98425"/>
            </a:xfrm>
            <a:custGeom>
              <a:avLst/>
              <a:gdLst>
                <a:gd name="T0" fmla="*/ 2 w 54"/>
                <a:gd name="T1" fmla="*/ 62 h 62"/>
                <a:gd name="T2" fmla="*/ 2 w 54"/>
                <a:gd name="T3" fmla="*/ 62 h 62"/>
                <a:gd name="T4" fmla="*/ 4 w 54"/>
                <a:gd name="T5" fmla="*/ 62 h 62"/>
                <a:gd name="T6" fmla="*/ 8 w 54"/>
                <a:gd name="T7" fmla="*/ 62 h 62"/>
                <a:gd name="T8" fmla="*/ 16 w 54"/>
                <a:gd name="T9" fmla="*/ 60 h 62"/>
                <a:gd name="T10" fmla="*/ 26 w 54"/>
                <a:gd name="T11" fmla="*/ 52 h 62"/>
                <a:gd name="T12" fmla="*/ 38 w 54"/>
                <a:gd name="T13" fmla="*/ 40 h 62"/>
                <a:gd name="T14" fmla="*/ 38 w 54"/>
                <a:gd name="T15" fmla="*/ 40 h 62"/>
                <a:gd name="T16" fmla="*/ 46 w 54"/>
                <a:gd name="T17" fmla="*/ 28 h 62"/>
                <a:gd name="T18" fmla="*/ 52 w 54"/>
                <a:gd name="T19" fmla="*/ 16 h 62"/>
                <a:gd name="T20" fmla="*/ 54 w 54"/>
                <a:gd name="T21" fmla="*/ 6 h 62"/>
                <a:gd name="T22" fmla="*/ 54 w 54"/>
                <a:gd name="T23" fmla="*/ 4 h 62"/>
                <a:gd name="T24" fmla="*/ 52 w 54"/>
                <a:gd name="T25" fmla="*/ 0 h 62"/>
                <a:gd name="T26" fmla="*/ 52 w 54"/>
                <a:gd name="T27" fmla="*/ 0 h 62"/>
                <a:gd name="T28" fmla="*/ 50 w 54"/>
                <a:gd name="T29" fmla="*/ 0 h 62"/>
                <a:gd name="T30" fmla="*/ 46 w 54"/>
                <a:gd name="T31" fmla="*/ 0 h 62"/>
                <a:gd name="T32" fmla="*/ 38 w 54"/>
                <a:gd name="T33" fmla="*/ 4 h 62"/>
                <a:gd name="T34" fmla="*/ 28 w 54"/>
                <a:gd name="T35" fmla="*/ 12 h 62"/>
                <a:gd name="T36" fmla="*/ 16 w 54"/>
                <a:gd name="T37" fmla="*/ 22 h 62"/>
                <a:gd name="T38" fmla="*/ 16 w 54"/>
                <a:gd name="T39" fmla="*/ 22 h 62"/>
                <a:gd name="T40" fmla="*/ 8 w 54"/>
                <a:gd name="T41" fmla="*/ 36 h 62"/>
                <a:gd name="T42" fmla="*/ 2 w 54"/>
                <a:gd name="T43" fmla="*/ 46 h 62"/>
                <a:gd name="T44" fmla="*/ 0 w 54"/>
                <a:gd name="T45" fmla="*/ 56 h 62"/>
                <a:gd name="T46" fmla="*/ 0 w 54"/>
                <a:gd name="T47" fmla="*/ 60 h 62"/>
                <a:gd name="T48" fmla="*/ 2 w 54"/>
                <a:gd name="T49" fmla="*/ 62 h 62"/>
                <a:gd name="T50" fmla="*/ 2 w 54"/>
                <a:gd name="T5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2" y="62"/>
                  </a:moveTo>
                  <a:lnTo>
                    <a:pt x="2" y="62"/>
                  </a:lnTo>
                  <a:lnTo>
                    <a:pt x="4" y="62"/>
                  </a:lnTo>
                  <a:lnTo>
                    <a:pt x="8" y="62"/>
                  </a:lnTo>
                  <a:lnTo>
                    <a:pt x="16" y="60"/>
                  </a:lnTo>
                  <a:lnTo>
                    <a:pt x="26" y="5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6" y="28"/>
                  </a:lnTo>
                  <a:lnTo>
                    <a:pt x="52" y="1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38" y="4"/>
                  </a:lnTo>
                  <a:lnTo>
                    <a:pt x="28" y="1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8" y="36"/>
                  </a:lnTo>
                  <a:lnTo>
                    <a:pt x="2" y="46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2" y="6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20" name="Picture 172">
              <a:extLst>
                <a:ext uri="{FF2B5EF4-FFF2-40B4-BE49-F238E27FC236}">
                  <a16:creationId xmlns:a16="http://schemas.microsoft.com/office/drawing/2014/main" id="{58A4DD1D-8134-4347-B589-8937BDF42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051" y="3335338"/>
              <a:ext cx="2667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1" name="Picture 173">
              <a:extLst>
                <a:ext uri="{FF2B5EF4-FFF2-40B4-BE49-F238E27FC236}">
                  <a16:creationId xmlns:a16="http://schemas.microsoft.com/office/drawing/2014/main" id="{AD027ACC-4FE9-4D58-99EA-3E6D48AB6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901" y="3395663"/>
              <a:ext cx="2952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2" name="Picture 174">
              <a:extLst>
                <a:ext uri="{FF2B5EF4-FFF2-40B4-BE49-F238E27FC236}">
                  <a16:creationId xmlns:a16="http://schemas.microsoft.com/office/drawing/2014/main" id="{44B2D558-197C-41A2-A42C-1D82DC839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901" y="3548063"/>
              <a:ext cx="238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3" name="Picture 175">
              <a:extLst>
                <a:ext uri="{FF2B5EF4-FFF2-40B4-BE49-F238E27FC236}">
                  <a16:creationId xmlns:a16="http://schemas.microsoft.com/office/drawing/2014/main" id="{F57CBCBE-7DFD-4968-A254-8C11345B1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1" y="3395663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7" name="Freeform 176">
              <a:extLst>
                <a:ext uri="{FF2B5EF4-FFF2-40B4-BE49-F238E27FC236}">
                  <a16:creationId xmlns:a16="http://schemas.microsoft.com/office/drawing/2014/main" id="{41AF54ED-57E5-43EF-884C-1B557D385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6151" y="3503613"/>
              <a:ext cx="60325" cy="120650"/>
            </a:xfrm>
            <a:custGeom>
              <a:avLst/>
              <a:gdLst>
                <a:gd name="T0" fmla="*/ 6 w 38"/>
                <a:gd name="T1" fmla="*/ 76 h 76"/>
                <a:gd name="T2" fmla="*/ 6 w 38"/>
                <a:gd name="T3" fmla="*/ 76 h 76"/>
                <a:gd name="T4" fmla="*/ 8 w 38"/>
                <a:gd name="T5" fmla="*/ 76 h 76"/>
                <a:gd name="T6" fmla="*/ 12 w 38"/>
                <a:gd name="T7" fmla="*/ 74 h 76"/>
                <a:gd name="T8" fmla="*/ 18 w 38"/>
                <a:gd name="T9" fmla="*/ 68 h 76"/>
                <a:gd name="T10" fmla="*/ 26 w 38"/>
                <a:gd name="T11" fmla="*/ 56 h 76"/>
                <a:gd name="T12" fmla="*/ 32 w 38"/>
                <a:gd name="T13" fmla="*/ 42 h 76"/>
                <a:gd name="T14" fmla="*/ 32 w 38"/>
                <a:gd name="T15" fmla="*/ 42 h 76"/>
                <a:gd name="T16" fmla="*/ 36 w 38"/>
                <a:gd name="T17" fmla="*/ 28 h 76"/>
                <a:gd name="T18" fmla="*/ 38 w 38"/>
                <a:gd name="T19" fmla="*/ 14 h 76"/>
                <a:gd name="T20" fmla="*/ 36 w 38"/>
                <a:gd name="T21" fmla="*/ 6 h 76"/>
                <a:gd name="T22" fmla="*/ 36 w 38"/>
                <a:gd name="T23" fmla="*/ 2 h 76"/>
                <a:gd name="T24" fmla="*/ 32 w 38"/>
                <a:gd name="T25" fmla="*/ 0 h 76"/>
                <a:gd name="T26" fmla="*/ 32 w 38"/>
                <a:gd name="T27" fmla="*/ 0 h 76"/>
                <a:gd name="T28" fmla="*/ 30 w 38"/>
                <a:gd name="T29" fmla="*/ 0 h 76"/>
                <a:gd name="T30" fmla="*/ 26 w 38"/>
                <a:gd name="T31" fmla="*/ 2 h 76"/>
                <a:gd name="T32" fmla="*/ 20 w 38"/>
                <a:gd name="T33" fmla="*/ 8 h 76"/>
                <a:gd name="T34" fmla="*/ 12 w 38"/>
                <a:gd name="T35" fmla="*/ 20 h 76"/>
                <a:gd name="T36" fmla="*/ 6 w 38"/>
                <a:gd name="T37" fmla="*/ 34 h 76"/>
                <a:gd name="T38" fmla="*/ 6 w 38"/>
                <a:gd name="T39" fmla="*/ 34 h 76"/>
                <a:gd name="T40" fmla="*/ 2 w 38"/>
                <a:gd name="T41" fmla="*/ 48 h 76"/>
                <a:gd name="T42" fmla="*/ 0 w 38"/>
                <a:gd name="T43" fmla="*/ 60 h 76"/>
                <a:gd name="T44" fmla="*/ 2 w 38"/>
                <a:gd name="T45" fmla="*/ 70 h 76"/>
                <a:gd name="T46" fmla="*/ 4 w 38"/>
                <a:gd name="T47" fmla="*/ 74 h 76"/>
                <a:gd name="T48" fmla="*/ 6 w 38"/>
                <a:gd name="T49" fmla="*/ 76 h 76"/>
                <a:gd name="T50" fmla="*/ 6 w 38"/>
                <a:gd name="T5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6">
                  <a:moveTo>
                    <a:pt x="6" y="76"/>
                  </a:moveTo>
                  <a:lnTo>
                    <a:pt x="6" y="76"/>
                  </a:lnTo>
                  <a:lnTo>
                    <a:pt x="8" y="76"/>
                  </a:lnTo>
                  <a:lnTo>
                    <a:pt x="12" y="74"/>
                  </a:lnTo>
                  <a:lnTo>
                    <a:pt x="18" y="68"/>
                  </a:lnTo>
                  <a:lnTo>
                    <a:pt x="26" y="56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6" y="28"/>
                  </a:lnTo>
                  <a:lnTo>
                    <a:pt x="38" y="14"/>
                  </a:lnTo>
                  <a:lnTo>
                    <a:pt x="36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0" y="8"/>
                  </a:lnTo>
                  <a:lnTo>
                    <a:pt x="12" y="2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74"/>
                  </a:lnTo>
                  <a:lnTo>
                    <a:pt x="6" y="76"/>
                  </a:lnTo>
                  <a:lnTo>
                    <a:pt x="6" y="7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25" name="Picture 177">
              <a:extLst>
                <a:ext uri="{FF2B5EF4-FFF2-40B4-BE49-F238E27FC236}">
                  <a16:creationId xmlns:a16="http://schemas.microsoft.com/office/drawing/2014/main" id="{53134851-C074-4E73-9ADC-3B5E97973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351" y="3652838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6" name="Picture 178">
              <a:extLst>
                <a:ext uri="{FF2B5EF4-FFF2-40B4-BE49-F238E27FC236}">
                  <a16:creationId xmlns:a16="http://schemas.microsoft.com/office/drawing/2014/main" id="{D389BE43-5ED9-4F23-9381-29A850989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351" y="3487738"/>
              <a:ext cx="2476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7" name="Picture 179">
              <a:extLst>
                <a:ext uri="{FF2B5EF4-FFF2-40B4-BE49-F238E27FC236}">
                  <a16:creationId xmlns:a16="http://schemas.microsoft.com/office/drawing/2014/main" id="{F160CB0D-1358-47BF-9F8D-D2B9FC9EB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351" y="3405188"/>
              <a:ext cx="24765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8" name="Picture 180">
              <a:extLst>
                <a:ext uri="{FF2B5EF4-FFF2-40B4-BE49-F238E27FC236}">
                  <a16:creationId xmlns:a16="http://schemas.microsoft.com/office/drawing/2014/main" id="{D6418EC1-D452-4321-860F-F84BAB969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6976" y="3408363"/>
              <a:ext cx="1238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8" name="Freeform 181">
              <a:extLst>
                <a:ext uri="{FF2B5EF4-FFF2-40B4-BE49-F238E27FC236}">
                  <a16:creationId xmlns:a16="http://schemas.microsoft.com/office/drawing/2014/main" id="{813F106C-0484-49C6-A05C-100496E6A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1" y="3519488"/>
              <a:ext cx="44450" cy="127000"/>
            </a:xfrm>
            <a:custGeom>
              <a:avLst/>
              <a:gdLst>
                <a:gd name="T0" fmla="*/ 14 w 28"/>
                <a:gd name="T1" fmla="*/ 0 h 80"/>
                <a:gd name="T2" fmla="*/ 14 w 28"/>
                <a:gd name="T3" fmla="*/ 0 h 80"/>
                <a:gd name="T4" fmla="*/ 18 w 28"/>
                <a:gd name="T5" fmla="*/ 2 h 80"/>
                <a:gd name="T6" fmla="*/ 20 w 28"/>
                <a:gd name="T7" fmla="*/ 4 h 80"/>
                <a:gd name="T8" fmla="*/ 24 w 28"/>
                <a:gd name="T9" fmla="*/ 12 h 80"/>
                <a:gd name="T10" fmla="*/ 26 w 28"/>
                <a:gd name="T11" fmla="*/ 24 h 80"/>
                <a:gd name="T12" fmla="*/ 28 w 28"/>
                <a:gd name="T13" fmla="*/ 40 h 80"/>
                <a:gd name="T14" fmla="*/ 28 w 28"/>
                <a:gd name="T15" fmla="*/ 40 h 80"/>
                <a:gd name="T16" fmla="*/ 26 w 28"/>
                <a:gd name="T17" fmla="*/ 56 h 80"/>
                <a:gd name="T18" fmla="*/ 24 w 28"/>
                <a:gd name="T19" fmla="*/ 68 h 80"/>
                <a:gd name="T20" fmla="*/ 20 w 28"/>
                <a:gd name="T21" fmla="*/ 76 h 80"/>
                <a:gd name="T22" fmla="*/ 18 w 28"/>
                <a:gd name="T23" fmla="*/ 78 h 80"/>
                <a:gd name="T24" fmla="*/ 14 w 28"/>
                <a:gd name="T25" fmla="*/ 80 h 80"/>
                <a:gd name="T26" fmla="*/ 14 w 28"/>
                <a:gd name="T27" fmla="*/ 80 h 80"/>
                <a:gd name="T28" fmla="*/ 12 w 28"/>
                <a:gd name="T29" fmla="*/ 78 h 80"/>
                <a:gd name="T30" fmla="*/ 10 w 28"/>
                <a:gd name="T31" fmla="*/ 76 h 80"/>
                <a:gd name="T32" fmla="*/ 4 w 28"/>
                <a:gd name="T33" fmla="*/ 68 h 80"/>
                <a:gd name="T34" fmla="*/ 2 w 28"/>
                <a:gd name="T35" fmla="*/ 56 h 80"/>
                <a:gd name="T36" fmla="*/ 0 w 28"/>
                <a:gd name="T37" fmla="*/ 40 h 80"/>
                <a:gd name="T38" fmla="*/ 0 w 28"/>
                <a:gd name="T39" fmla="*/ 40 h 80"/>
                <a:gd name="T40" fmla="*/ 2 w 28"/>
                <a:gd name="T41" fmla="*/ 24 h 80"/>
                <a:gd name="T42" fmla="*/ 4 w 28"/>
                <a:gd name="T43" fmla="*/ 12 h 80"/>
                <a:gd name="T44" fmla="*/ 10 w 28"/>
                <a:gd name="T45" fmla="*/ 4 h 80"/>
                <a:gd name="T46" fmla="*/ 12 w 28"/>
                <a:gd name="T47" fmla="*/ 2 h 80"/>
                <a:gd name="T48" fmla="*/ 14 w 28"/>
                <a:gd name="T49" fmla="*/ 0 h 80"/>
                <a:gd name="T50" fmla="*/ 14 w 28"/>
                <a:gd name="T5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80">
                  <a:moveTo>
                    <a:pt x="14" y="0"/>
                  </a:moveTo>
                  <a:lnTo>
                    <a:pt x="14" y="0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4" y="12"/>
                  </a:lnTo>
                  <a:lnTo>
                    <a:pt x="26" y="24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56"/>
                  </a:lnTo>
                  <a:lnTo>
                    <a:pt x="24" y="68"/>
                  </a:lnTo>
                  <a:lnTo>
                    <a:pt x="20" y="76"/>
                  </a:lnTo>
                  <a:lnTo>
                    <a:pt x="18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2" y="78"/>
                  </a:lnTo>
                  <a:lnTo>
                    <a:pt x="10" y="76"/>
                  </a:lnTo>
                  <a:lnTo>
                    <a:pt x="4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24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30" name="Picture 182">
              <a:extLst>
                <a:ext uri="{FF2B5EF4-FFF2-40B4-BE49-F238E27FC236}">
                  <a16:creationId xmlns:a16="http://schemas.microsoft.com/office/drawing/2014/main" id="{60C1E780-ED22-47D3-8161-20980B86E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676" y="3567113"/>
              <a:ext cx="265113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1" name="Picture 183">
              <a:extLst>
                <a:ext uri="{FF2B5EF4-FFF2-40B4-BE49-F238E27FC236}">
                  <a16:creationId xmlns:a16="http://schemas.microsoft.com/office/drawing/2014/main" id="{8A734968-B38D-449D-88F7-BF9EFE82E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701" y="3411538"/>
              <a:ext cx="293688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2" name="Picture 184">
              <a:extLst>
                <a:ext uri="{FF2B5EF4-FFF2-40B4-BE49-F238E27FC236}">
                  <a16:creationId xmlns:a16="http://schemas.microsoft.com/office/drawing/2014/main" id="{DE490EBB-5C52-4B79-A542-B97583B9C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701" y="3332163"/>
              <a:ext cx="236538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3" name="Picture 185">
              <a:extLst>
                <a:ext uri="{FF2B5EF4-FFF2-40B4-BE49-F238E27FC236}">
                  <a16:creationId xmlns:a16="http://schemas.microsoft.com/office/drawing/2014/main" id="{31AEE2EB-D470-4BF6-AC52-0B6B04E98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213" y="3335338"/>
              <a:ext cx="17145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9" name="Freeform 186">
              <a:extLst>
                <a:ext uri="{FF2B5EF4-FFF2-40B4-BE49-F238E27FC236}">
                  <a16:creationId xmlns:a16="http://schemas.microsoft.com/office/drawing/2014/main" id="{FBED13C0-7850-45B6-9ECE-01DBAB153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3363" y="3443288"/>
              <a:ext cx="60325" cy="120650"/>
            </a:xfrm>
            <a:custGeom>
              <a:avLst/>
              <a:gdLst>
                <a:gd name="T0" fmla="*/ 6 w 38"/>
                <a:gd name="T1" fmla="*/ 0 h 76"/>
                <a:gd name="T2" fmla="*/ 6 w 38"/>
                <a:gd name="T3" fmla="*/ 0 h 76"/>
                <a:gd name="T4" fmla="*/ 8 w 38"/>
                <a:gd name="T5" fmla="*/ 0 h 76"/>
                <a:gd name="T6" fmla="*/ 12 w 38"/>
                <a:gd name="T7" fmla="*/ 2 h 76"/>
                <a:gd name="T8" fmla="*/ 18 w 38"/>
                <a:gd name="T9" fmla="*/ 8 h 76"/>
                <a:gd name="T10" fmla="*/ 26 w 38"/>
                <a:gd name="T11" fmla="*/ 20 h 76"/>
                <a:gd name="T12" fmla="*/ 32 w 38"/>
                <a:gd name="T13" fmla="*/ 34 h 76"/>
                <a:gd name="T14" fmla="*/ 32 w 38"/>
                <a:gd name="T15" fmla="*/ 34 h 76"/>
                <a:gd name="T16" fmla="*/ 36 w 38"/>
                <a:gd name="T17" fmla="*/ 48 h 76"/>
                <a:gd name="T18" fmla="*/ 38 w 38"/>
                <a:gd name="T19" fmla="*/ 62 h 76"/>
                <a:gd name="T20" fmla="*/ 36 w 38"/>
                <a:gd name="T21" fmla="*/ 70 h 76"/>
                <a:gd name="T22" fmla="*/ 34 w 38"/>
                <a:gd name="T23" fmla="*/ 74 h 76"/>
                <a:gd name="T24" fmla="*/ 32 w 38"/>
                <a:gd name="T25" fmla="*/ 76 h 76"/>
                <a:gd name="T26" fmla="*/ 32 w 38"/>
                <a:gd name="T27" fmla="*/ 76 h 76"/>
                <a:gd name="T28" fmla="*/ 30 w 38"/>
                <a:gd name="T29" fmla="*/ 76 h 76"/>
                <a:gd name="T30" fmla="*/ 26 w 38"/>
                <a:gd name="T31" fmla="*/ 74 h 76"/>
                <a:gd name="T32" fmla="*/ 20 w 38"/>
                <a:gd name="T33" fmla="*/ 68 h 76"/>
                <a:gd name="T34" fmla="*/ 12 w 38"/>
                <a:gd name="T35" fmla="*/ 56 h 76"/>
                <a:gd name="T36" fmla="*/ 6 w 38"/>
                <a:gd name="T37" fmla="*/ 42 h 76"/>
                <a:gd name="T38" fmla="*/ 6 w 38"/>
                <a:gd name="T39" fmla="*/ 42 h 76"/>
                <a:gd name="T40" fmla="*/ 2 w 38"/>
                <a:gd name="T41" fmla="*/ 28 h 76"/>
                <a:gd name="T42" fmla="*/ 0 w 38"/>
                <a:gd name="T43" fmla="*/ 16 h 76"/>
                <a:gd name="T44" fmla="*/ 2 w 38"/>
                <a:gd name="T45" fmla="*/ 6 h 76"/>
                <a:gd name="T46" fmla="*/ 2 w 38"/>
                <a:gd name="T47" fmla="*/ 2 h 76"/>
                <a:gd name="T48" fmla="*/ 6 w 38"/>
                <a:gd name="T49" fmla="*/ 0 h 76"/>
                <a:gd name="T50" fmla="*/ 6 w 38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6">
                  <a:moveTo>
                    <a:pt x="6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26" y="20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6" y="48"/>
                  </a:lnTo>
                  <a:lnTo>
                    <a:pt x="38" y="62"/>
                  </a:lnTo>
                  <a:lnTo>
                    <a:pt x="36" y="70"/>
                  </a:lnTo>
                  <a:lnTo>
                    <a:pt x="34" y="74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0" y="76"/>
                  </a:lnTo>
                  <a:lnTo>
                    <a:pt x="26" y="74"/>
                  </a:lnTo>
                  <a:lnTo>
                    <a:pt x="20" y="68"/>
                  </a:lnTo>
                  <a:lnTo>
                    <a:pt x="12" y="56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28"/>
                  </a:lnTo>
                  <a:lnTo>
                    <a:pt x="0" y="16"/>
                  </a:lnTo>
                  <a:lnTo>
                    <a:pt x="2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35" name="Picture 187">
              <a:extLst>
                <a:ext uri="{FF2B5EF4-FFF2-40B4-BE49-F238E27FC236}">
                  <a16:creationId xmlns:a16="http://schemas.microsoft.com/office/drawing/2014/main" id="{E910EF6B-CCA3-4B0D-89CB-A5E64C687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363" y="3386138"/>
              <a:ext cx="247650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6" name="Picture 188">
              <a:extLst>
                <a:ext uri="{FF2B5EF4-FFF2-40B4-BE49-F238E27FC236}">
                  <a16:creationId xmlns:a16="http://schemas.microsoft.com/office/drawing/2014/main" id="{46FB6FCF-EC5C-4BA4-91B3-BCC286F29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413" y="3259138"/>
              <a:ext cx="304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7" name="Picture 189">
              <a:extLst>
                <a:ext uri="{FF2B5EF4-FFF2-40B4-BE49-F238E27FC236}">
                  <a16:creationId xmlns:a16="http://schemas.microsoft.com/office/drawing/2014/main" id="{438A2831-5E4B-4F62-94C5-A74C7972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713" y="3198813"/>
              <a:ext cx="2095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8" name="Picture 190">
              <a:extLst>
                <a:ext uri="{FF2B5EF4-FFF2-40B4-BE49-F238E27FC236}">
                  <a16:creationId xmlns:a16="http://schemas.microsoft.com/office/drawing/2014/main" id="{643D4878-C2DF-4CF1-8FD5-0114A0678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3063" y="3198813"/>
              <a:ext cx="2381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0" name="Freeform 191">
              <a:extLst>
                <a:ext uri="{FF2B5EF4-FFF2-40B4-BE49-F238E27FC236}">
                  <a16:creationId xmlns:a16="http://schemas.microsoft.com/office/drawing/2014/main" id="{96A4A816-88A8-4429-AA4C-8AF8E4437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263" y="3284538"/>
              <a:ext cx="88900" cy="101600"/>
            </a:xfrm>
            <a:custGeom>
              <a:avLst/>
              <a:gdLst>
                <a:gd name="T0" fmla="*/ 2 w 56"/>
                <a:gd name="T1" fmla="*/ 2 h 64"/>
                <a:gd name="T2" fmla="*/ 2 w 56"/>
                <a:gd name="T3" fmla="*/ 2 h 64"/>
                <a:gd name="T4" fmla="*/ 4 w 56"/>
                <a:gd name="T5" fmla="*/ 0 h 64"/>
                <a:gd name="T6" fmla="*/ 8 w 56"/>
                <a:gd name="T7" fmla="*/ 0 h 64"/>
                <a:gd name="T8" fmla="*/ 16 w 56"/>
                <a:gd name="T9" fmla="*/ 4 h 64"/>
                <a:gd name="T10" fmla="*/ 28 w 56"/>
                <a:gd name="T11" fmla="*/ 12 h 64"/>
                <a:gd name="T12" fmla="*/ 38 w 56"/>
                <a:gd name="T13" fmla="*/ 24 h 64"/>
                <a:gd name="T14" fmla="*/ 38 w 56"/>
                <a:gd name="T15" fmla="*/ 24 h 64"/>
                <a:gd name="T16" fmla="*/ 48 w 56"/>
                <a:gd name="T17" fmla="*/ 36 h 64"/>
                <a:gd name="T18" fmla="*/ 52 w 56"/>
                <a:gd name="T19" fmla="*/ 48 h 64"/>
                <a:gd name="T20" fmla="*/ 56 w 56"/>
                <a:gd name="T21" fmla="*/ 56 h 64"/>
                <a:gd name="T22" fmla="*/ 54 w 56"/>
                <a:gd name="T23" fmla="*/ 60 h 64"/>
                <a:gd name="T24" fmla="*/ 54 w 56"/>
                <a:gd name="T25" fmla="*/ 62 h 64"/>
                <a:gd name="T26" fmla="*/ 54 w 56"/>
                <a:gd name="T27" fmla="*/ 62 h 64"/>
                <a:gd name="T28" fmla="*/ 50 w 56"/>
                <a:gd name="T29" fmla="*/ 64 h 64"/>
                <a:gd name="T30" fmla="*/ 48 w 56"/>
                <a:gd name="T31" fmla="*/ 64 h 64"/>
                <a:gd name="T32" fmla="*/ 38 w 56"/>
                <a:gd name="T33" fmla="*/ 60 h 64"/>
                <a:gd name="T34" fmla="*/ 28 w 56"/>
                <a:gd name="T35" fmla="*/ 52 h 64"/>
                <a:gd name="T36" fmla="*/ 18 w 56"/>
                <a:gd name="T37" fmla="*/ 40 h 64"/>
                <a:gd name="T38" fmla="*/ 18 w 56"/>
                <a:gd name="T39" fmla="*/ 40 h 64"/>
                <a:gd name="T40" fmla="*/ 8 w 56"/>
                <a:gd name="T41" fmla="*/ 28 h 64"/>
                <a:gd name="T42" fmla="*/ 2 w 56"/>
                <a:gd name="T43" fmla="*/ 16 h 64"/>
                <a:gd name="T44" fmla="*/ 0 w 56"/>
                <a:gd name="T45" fmla="*/ 8 h 64"/>
                <a:gd name="T46" fmla="*/ 0 w 56"/>
                <a:gd name="T47" fmla="*/ 4 h 64"/>
                <a:gd name="T48" fmla="*/ 2 w 56"/>
                <a:gd name="T49" fmla="*/ 2 h 64"/>
                <a:gd name="T50" fmla="*/ 2 w 56"/>
                <a:gd name="T51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4">
                  <a:moveTo>
                    <a:pt x="2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6" y="4"/>
                  </a:lnTo>
                  <a:lnTo>
                    <a:pt x="28" y="12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48" y="36"/>
                  </a:lnTo>
                  <a:lnTo>
                    <a:pt x="52" y="48"/>
                  </a:lnTo>
                  <a:lnTo>
                    <a:pt x="56" y="56"/>
                  </a:lnTo>
                  <a:lnTo>
                    <a:pt x="54" y="60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0" y="64"/>
                  </a:lnTo>
                  <a:lnTo>
                    <a:pt x="48" y="64"/>
                  </a:lnTo>
                  <a:lnTo>
                    <a:pt x="38" y="60"/>
                  </a:lnTo>
                  <a:lnTo>
                    <a:pt x="28" y="5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8" y="28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21" name="Picture 192">
              <a:extLst>
                <a:ext uri="{FF2B5EF4-FFF2-40B4-BE49-F238E27FC236}">
                  <a16:creationId xmlns:a16="http://schemas.microsoft.com/office/drawing/2014/main" id="{654AE7A4-5F99-4F66-ADEC-8E0BF7964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313" y="3125788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2" name="Picture 193">
              <a:extLst>
                <a:ext uri="{FF2B5EF4-FFF2-40B4-BE49-F238E27FC236}">
                  <a16:creationId xmlns:a16="http://schemas.microsoft.com/office/drawing/2014/main" id="{5125009C-23F8-4FCC-BA2F-599F0EF6D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38" y="3040063"/>
              <a:ext cx="2857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3" name="Picture 194">
              <a:extLst>
                <a:ext uri="{FF2B5EF4-FFF2-40B4-BE49-F238E27FC236}">
                  <a16:creationId xmlns:a16="http://schemas.microsoft.com/office/drawing/2014/main" id="{2E05D3AF-8220-4196-B784-8EAE73572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988" y="3005138"/>
              <a:ext cx="18097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4" name="Picture 195">
              <a:extLst>
                <a:ext uri="{FF2B5EF4-FFF2-40B4-BE49-F238E27FC236}">
                  <a16:creationId xmlns:a16="http://schemas.microsoft.com/office/drawing/2014/main" id="{BB31255C-CC5D-454B-9EEC-490A84F22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713" y="3001963"/>
              <a:ext cx="31432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5" name="Freeform 196">
              <a:extLst>
                <a:ext uri="{FF2B5EF4-FFF2-40B4-BE49-F238E27FC236}">
                  <a16:creationId xmlns:a16="http://schemas.microsoft.com/office/drawing/2014/main" id="{F675BC60-AAB1-42E5-B448-150D82FB4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3062288"/>
              <a:ext cx="111125" cy="73025"/>
            </a:xfrm>
            <a:custGeom>
              <a:avLst/>
              <a:gdLst>
                <a:gd name="T0" fmla="*/ 2 w 70"/>
                <a:gd name="T1" fmla="*/ 4 h 46"/>
                <a:gd name="T2" fmla="*/ 2 w 70"/>
                <a:gd name="T3" fmla="*/ 4 h 46"/>
                <a:gd name="T4" fmla="*/ 4 w 70"/>
                <a:gd name="T5" fmla="*/ 2 h 46"/>
                <a:gd name="T6" fmla="*/ 6 w 70"/>
                <a:gd name="T7" fmla="*/ 0 h 46"/>
                <a:gd name="T8" fmla="*/ 16 w 70"/>
                <a:gd name="T9" fmla="*/ 0 h 46"/>
                <a:gd name="T10" fmla="*/ 28 w 70"/>
                <a:gd name="T11" fmla="*/ 4 h 46"/>
                <a:gd name="T12" fmla="*/ 42 w 70"/>
                <a:gd name="T13" fmla="*/ 12 h 46"/>
                <a:gd name="T14" fmla="*/ 42 w 70"/>
                <a:gd name="T15" fmla="*/ 12 h 46"/>
                <a:gd name="T16" fmla="*/ 56 w 70"/>
                <a:gd name="T17" fmla="*/ 20 h 46"/>
                <a:gd name="T18" fmla="*/ 64 w 70"/>
                <a:gd name="T19" fmla="*/ 30 h 46"/>
                <a:gd name="T20" fmla="*/ 70 w 70"/>
                <a:gd name="T21" fmla="*/ 36 h 46"/>
                <a:gd name="T22" fmla="*/ 70 w 70"/>
                <a:gd name="T23" fmla="*/ 40 h 46"/>
                <a:gd name="T24" fmla="*/ 70 w 70"/>
                <a:gd name="T25" fmla="*/ 44 h 46"/>
                <a:gd name="T26" fmla="*/ 70 w 70"/>
                <a:gd name="T27" fmla="*/ 44 h 46"/>
                <a:gd name="T28" fmla="*/ 68 w 70"/>
                <a:gd name="T29" fmla="*/ 46 h 46"/>
                <a:gd name="T30" fmla="*/ 64 w 70"/>
                <a:gd name="T31" fmla="*/ 46 h 46"/>
                <a:gd name="T32" fmla="*/ 56 w 70"/>
                <a:gd name="T33" fmla="*/ 46 h 46"/>
                <a:gd name="T34" fmla="*/ 42 w 70"/>
                <a:gd name="T35" fmla="*/ 42 h 46"/>
                <a:gd name="T36" fmla="*/ 28 w 70"/>
                <a:gd name="T37" fmla="*/ 36 h 46"/>
                <a:gd name="T38" fmla="*/ 28 w 70"/>
                <a:gd name="T39" fmla="*/ 36 h 46"/>
                <a:gd name="T40" fmla="*/ 16 w 70"/>
                <a:gd name="T41" fmla="*/ 26 h 46"/>
                <a:gd name="T42" fmla="*/ 6 w 70"/>
                <a:gd name="T43" fmla="*/ 18 h 46"/>
                <a:gd name="T44" fmla="*/ 2 w 70"/>
                <a:gd name="T45" fmla="*/ 10 h 46"/>
                <a:gd name="T46" fmla="*/ 0 w 70"/>
                <a:gd name="T47" fmla="*/ 6 h 46"/>
                <a:gd name="T48" fmla="*/ 2 w 70"/>
                <a:gd name="T49" fmla="*/ 4 h 46"/>
                <a:gd name="T50" fmla="*/ 2 w 70"/>
                <a:gd name="T51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6">
                  <a:moveTo>
                    <a:pt x="2" y="4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6" y="0"/>
                  </a:lnTo>
                  <a:lnTo>
                    <a:pt x="28" y="4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56" y="20"/>
                  </a:lnTo>
                  <a:lnTo>
                    <a:pt x="64" y="30"/>
                  </a:lnTo>
                  <a:lnTo>
                    <a:pt x="70" y="36"/>
                  </a:lnTo>
                  <a:lnTo>
                    <a:pt x="70" y="40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46"/>
                  </a:lnTo>
                  <a:lnTo>
                    <a:pt x="64" y="46"/>
                  </a:lnTo>
                  <a:lnTo>
                    <a:pt x="56" y="46"/>
                  </a:lnTo>
                  <a:lnTo>
                    <a:pt x="42" y="42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16" y="26"/>
                  </a:lnTo>
                  <a:lnTo>
                    <a:pt x="6" y="18"/>
                  </a:lnTo>
                  <a:lnTo>
                    <a:pt x="2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26" name="Picture 197">
              <a:extLst>
                <a:ext uri="{FF2B5EF4-FFF2-40B4-BE49-F238E27FC236}">
                  <a16:creationId xmlns:a16="http://schemas.microsoft.com/office/drawing/2014/main" id="{B52D1C83-8D9C-4F98-A451-679288083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713" y="2822575"/>
              <a:ext cx="1428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" name="Picture 198">
              <a:extLst>
                <a:ext uri="{FF2B5EF4-FFF2-40B4-BE49-F238E27FC236}">
                  <a16:creationId xmlns:a16="http://schemas.microsoft.com/office/drawing/2014/main" id="{8F817CF7-5F8E-41AE-9656-F1D5DA2C7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5788" y="2794000"/>
              <a:ext cx="228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" name="Picture 199">
              <a:extLst>
                <a:ext uri="{FF2B5EF4-FFF2-40B4-BE49-F238E27FC236}">
                  <a16:creationId xmlns:a16="http://schemas.microsoft.com/office/drawing/2014/main" id="{AC84E3B4-EF97-410A-BB0E-6E089F0BD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763" y="2784475"/>
              <a:ext cx="133350" cy="25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" name="Picture 200">
              <a:extLst>
                <a:ext uri="{FF2B5EF4-FFF2-40B4-BE49-F238E27FC236}">
                  <a16:creationId xmlns:a16="http://schemas.microsoft.com/office/drawing/2014/main" id="{4728704C-170F-4DDC-98E6-9D8E7BEF6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4513" y="2746375"/>
              <a:ext cx="352425" cy="15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0" name="Freeform 201">
              <a:extLst>
                <a:ext uri="{FF2B5EF4-FFF2-40B4-BE49-F238E27FC236}">
                  <a16:creationId xmlns:a16="http://schemas.microsoft.com/office/drawing/2014/main" id="{4D494DAB-4A60-4508-B51C-A00229F13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813" y="2800350"/>
              <a:ext cx="123825" cy="47625"/>
            </a:xfrm>
            <a:custGeom>
              <a:avLst/>
              <a:gdLst>
                <a:gd name="T0" fmla="*/ 0 w 78"/>
                <a:gd name="T1" fmla="*/ 8 h 30"/>
                <a:gd name="T2" fmla="*/ 0 w 78"/>
                <a:gd name="T3" fmla="*/ 8 h 30"/>
                <a:gd name="T4" fmla="*/ 0 w 78"/>
                <a:gd name="T5" fmla="*/ 6 h 30"/>
                <a:gd name="T6" fmla="*/ 4 w 78"/>
                <a:gd name="T7" fmla="*/ 4 h 30"/>
                <a:gd name="T8" fmla="*/ 12 w 78"/>
                <a:gd name="T9" fmla="*/ 0 h 30"/>
                <a:gd name="T10" fmla="*/ 26 w 78"/>
                <a:gd name="T11" fmla="*/ 0 h 30"/>
                <a:gd name="T12" fmla="*/ 40 w 78"/>
                <a:gd name="T13" fmla="*/ 2 h 30"/>
                <a:gd name="T14" fmla="*/ 40 w 78"/>
                <a:gd name="T15" fmla="*/ 2 h 30"/>
                <a:gd name="T16" fmla="*/ 56 w 78"/>
                <a:gd name="T17" fmla="*/ 6 h 30"/>
                <a:gd name="T18" fmla="*/ 68 w 78"/>
                <a:gd name="T19" fmla="*/ 10 h 30"/>
                <a:gd name="T20" fmla="*/ 76 w 78"/>
                <a:gd name="T21" fmla="*/ 16 h 30"/>
                <a:gd name="T22" fmla="*/ 78 w 78"/>
                <a:gd name="T23" fmla="*/ 20 h 30"/>
                <a:gd name="T24" fmla="*/ 78 w 78"/>
                <a:gd name="T25" fmla="*/ 22 h 30"/>
                <a:gd name="T26" fmla="*/ 78 w 78"/>
                <a:gd name="T27" fmla="*/ 22 h 30"/>
                <a:gd name="T28" fmla="*/ 76 w 78"/>
                <a:gd name="T29" fmla="*/ 24 h 30"/>
                <a:gd name="T30" fmla="*/ 74 w 78"/>
                <a:gd name="T31" fmla="*/ 26 h 30"/>
                <a:gd name="T32" fmla="*/ 64 w 78"/>
                <a:gd name="T33" fmla="*/ 30 h 30"/>
                <a:gd name="T34" fmla="*/ 52 w 78"/>
                <a:gd name="T35" fmla="*/ 30 h 30"/>
                <a:gd name="T36" fmla="*/ 36 w 78"/>
                <a:gd name="T37" fmla="*/ 28 h 30"/>
                <a:gd name="T38" fmla="*/ 36 w 78"/>
                <a:gd name="T39" fmla="*/ 28 h 30"/>
                <a:gd name="T40" fmla="*/ 22 w 78"/>
                <a:gd name="T41" fmla="*/ 24 h 30"/>
                <a:gd name="T42" fmla="*/ 10 w 78"/>
                <a:gd name="T43" fmla="*/ 20 h 30"/>
                <a:gd name="T44" fmla="*/ 2 w 78"/>
                <a:gd name="T45" fmla="*/ 14 h 30"/>
                <a:gd name="T46" fmla="*/ 0 w 78"/>
                <a:gd name="T47" fmla="*/ 12 h 30"/>
                <a:gd name="T48" fmla="*/ 0 w 78"/>
                <a:gd name="T49" fmla="*/ 8 h 30"/>
                <a:gd name="T50" fmla="*/ 0 w 78"/>
                <a:gd name="T51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0" y="8"/>
                  </a:moveTo>
                  <a:lnTo>
                    <a:pt x="0" y="8"/>
                  </a:lnTo>
                  <a:lnTo>
                    <a:pt x="0" y="6"/>
                  </a:lnTo>
                  <a:lnTo>
                    <a:pt x="4" y="4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56" y="6"/>
                  </a:lnTo>
                  <a:lnTo>
                    <a:pt x="68" y="10"/>
                  </a:lnTo>
                  <a:lnTo>
                    <a:pt x="76" y="16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6" y="24"/>
                  </a:lnTo>
                  <a:lnTo>
                    <a:pt x="74" y="26"/>
                  </a:lnTo>
                  <a:lnTo>
                    <a:pt x="64" y="30"/>
                  </a:lnTo>
                  <a:lnTo>
                    <a:pt x="52" y="30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22" y="24"/>
                  </a:lnTo>
                  <a:lnTo>
                    <a:pt x="10" y="20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31" name="Picture 202">
              <a:extLst>
                <a:ext uri="{FF2B5EF4-FFF2-40B4-BE49-F238E27FC236}">
                  <a16:creationId xmlns:a16="http://schemas.microsoft.com/office/drawing/2014/main" id="{C90FC54E-5FD8-47B7-A6D6-904015863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8988" y="2492375"/>
              <a:ext cx="1047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2" name="Picture 203">
              <a:extLst>
                <a:ext uri="{FF2B5EF4-FFF2-40B4-BE49-F238E27FC236}">
                  <a16:creationId xmlns:a16="http://schemas.microsoft.com/office/drawing/2014/main" id="{8DE7FE2A-A209-4FA3-805C-A46D0BAFE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2511425"/>
              <a:ext cx="19050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3" name="Picture 204">
              <a:extLst>
                <a:ext uri="{FF2B5EF4-FFF2-40B4-BE49-F238E27FC236}">
                  <a16:creationId xmlns:a16="http://schemas.microsoft.com/office/drawing/2014/main" id="{9927B647-A66E-43BE-A823-55B4483D8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463800"/>
              <a:ext cx="104775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" name="Picture 206">
              <a:extLst>
                <a:ext uri="{FF2B5EF4-FFF2-40B4-BE49-F238E27FC236}">
                  <a16:creationId xmlns:a16="http://schemas.microsoft.com/office/drawing/2014/main" id="{28D32197-805D-4A56-8113-DB78BF349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463800"/>
              <a:ext cx="304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" name="Freeform 207">
              <a:extLst>
                <a:ext uri="{FF2B5EF4-FFF2-40B4-BE49-F238E27FC236}">
                  <a16:creationId xmlns:a16="http://schemas.microsoft.com/office/drawing/2014/main" id="{A5BB7FDB-79F8-435B-B683-A6F88F750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457450"/>
              <a:ext cx="127000" cy="44450"/>
            </a:xfrm>
            <a:custGeom>
              <a:avLst/>
              <a:gdLst>
                <a:gd name="T0" fmla="*/ 0 w 80"/>
                <a:gd name="T1" fmla="*/ 14 h 28"/>
                <a:gd name="T2" fmla="*/ 0 w 80"/>
                <a:gd name="T3" fmla="*/ 14 h 28"/>
                <a:gd name="T4" fmla="*/ 2 w 80"/>
                <a:gd name="T5" fmla="*/ 10 h 28"/>
                <a:gd name="T6" fmla="*/ 4 w 80"/>
                <a:gd name="T7" fmla="*/ 8 h 28"/>
                <a:gd name="T8" fmla="*/ 12 w 80"/>
                <a:gd name="T9" fmla="*/ 4 h 28"/>
                <a:gd name="T10" fmla="*/ 26 w 80"/>
                <a:gd name="T11" fmla="*/ 2 h 28"/>
                <a:gd name="T12" fmla="*/ 40 w 80"/>
                <a:gd name="T13" fmla="*/ 0 h 28"/>
                <a:gd name="T14" fmla="*/ 40 w 80"/>
                <a:gd name="T15" fmla="*/ 0 h 28"/>
                <a:gd name="T16" fmla="*/ 56 w 80"/>
                <a:gd name="T17" fmla="*/ 2 h 28"/>
                <a:gd name="T18" fmla="*/ 68 w 80"/>
                <a:gd name="T19" fmla="*/ 4 h 28"/>
                <a:gd name="T20" fmla="*/ 78 w 80"/>
                <a:gd name="T21" fmla="*/ 8 h 28"/>
                <a:gd name="T22" fmla="*/ 80 w 80"/>
                <a:gd name="T23" fmla="*/ 10 h 28"/>
                <a:gd name="T24" fmla="*/ 80 w 80"/>
                <a:gd name="T25" fmla="*/ 14 h 28"/>
                <a:gd name="T26" fmla="*/ 80 w 80"/>
                <a:gd name="T27" fmla="*/ 14 h 28"/>
                <a:gd name="T28" fmla="*/ 80 w 80"/>
                <a:gd name="T29" fmla="*/ 16 h 28"/>
                <a:gd name="T30" fmla="*/ 78 w 80"/>
                <a:gd name="T31" fmla="*/ 18 h 28"/>
                <a:gd name="T32" fmla="*/ 68 w 80"/>
                <a:gd name="T33" fmla="*/ 24 h 28"/>
                <a:gd name="T34" fmla="*/ 56 w 80"/>
                <a:gd name="T35" fmla="*/ 26 h 28"/>
                <a:gd name="T36" fmla="*/ 40 w 80"/>
                <a:gd name="T37" fmla="*/ 28 h 28"/>
                <a:gd name="T38" fmla="*/ 40 w 80"/>
                <a:gd name="T39" fmla="*/ 28 h 28"/>
                <a:gd name="T40" fmla="*/ 26 w 80"/>
                <a:gd name="T41" fmla="*/ 26 h 28"/>
                <a:gd name="T42" fmla="*/ 12 w 80"/>
                <a:gd name="T43" fmla="*/ 24 h 28"/>
                <a:gd name="T44" fmla="*/ 4 w 80"/>
                <a:gd name="T45" fmla="*/ 18 h 28"/>
                <a:gd name="T46" fmla="*/ 2 w 80"/>
                <a:gd name="T47" fmla="*/ 16 h 28"/>
                <a:gd name="T48" fmla="*/ 0 w 80"/>
                <a:gd name="T4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28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12" y="4"/>
                  </a:lnTo>
                  <a:lnTo>
                    <a:pt x="26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4"/>
                  </a:lnTo>
                  <a:lnTo>
                    <a:pt x="78" y="8"/>
                  </a:lnTo>
                  <a:lnTo>
                    <a:pt x="80" y="10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68" y="24"/>
                  </a:lnTo>
                  <a:lnTo>
                    <a:pt x="56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26" y="26"/>
                  </a:lnTo>
                  <a:lnTo>
                    <a:pt x="12" y="24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8" name="Freeform 208">
              <a:extLst>
                <a:ext uri="{FF2B5EF4-FFF2-40B4-BE49-F238E27FC236}">
                  <a16:creationId xmlns:a16="http://schemas.microsoft.com/office/drawing/2014/main" id="{B63511E3-6392-44FF-9DD8-5DE85AB7D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2457450"/>
              <a:ext cx="127000" cy="44450"/>
            </a:xfrm>
            <a:custGeom>
              <a:avLst/>
              <a:gdLst>
                <a:gd name="T0" fmla="*/ 0 w 80"/>
                <a:gd name="T1" fmla="*/ 14 h 28"/>
                <a:gd name="T2" fmla="*/ 0 w 80"/>
                <a:gd name="T3" fmla="*/ 14 h 28"/>
                <a:gd name="T4" fmla="*/ 2 w 80"/>
                <a:gd name="T5" fmla="*/ 10 h 28"/>
                <a:gd name="T6" fmla="*/ 4 w 80"/>
                <a:gd name="T7" fmla="*/ 8 h 28"/>
                <a:gd name="T8" fmla="*/ 12 w 80"/>
                <a:gd name="T9" fmla="*/ 4 h 28"/>
                <a:gd name="T10" fmla="*/ 26 w 80"/>
                <a:gd name="T11" fmla="*/ 2 h 28"/>
                <a:gd name="T12" fmla="*/ 40 w 80"/>
                <a:gd name="T13" fmla="*/ 0 h 28"/>
                <a:gd name="T14" fmla="*/ 40 w 80"/>
                <a:gd name="T15" fmla="*/ 0 h 28"/>
                <a:gd name="T16" fmla="*/ 56 w 80"/>
                <a:gd name="T17" fmla="*/ 2 h 28"/>
                <a:gd name="T18" fmla="*/ 68 w 80"/>
                <a:gd name="T19" fmla="*/ 4 h 28"/>
                <a:gd name="T20" fmla="*/ 78 w 80"/>
                <a:gd name="T21" fmla="*/ 8 h 28"/>
                <a:gd name="T22" fmla="*/ 80 w 80"/>
                <a:gd name="T23" fmla="*/ 10 h 28"/>
                <a:gd name="T24" fmla="*/ 80 w 80"/>
                <a:gd name="T25" fmla="*/ 14 h 28"/>
                <a:gd name="T26" fmla="*/ 80 w 80"/>
                <a:gd name="T27" fmla="*/ 14 h 28"/>
                <a:gd name="T28" fmla="*/ 80 w 80"/>
                <a:gd name="T29" fmla="*/ 16 h 28"/>
                <a:gd name="T30" fmla="*/ 78 w 80"/>
                <a:gd name="T31" fmla="*/ 18 h 28"/>
                <a:gd name="T32" fmla="*/ 68 w 80"/>
                <a:gd name="T33" fmla="*/ 24 h 28"/>
                <a:gd name="T34" fmla="*/ 56 w 80"/>
                <a:gd name="T35" fmla="*/ 26 h 28"/>
                <a:gd name="T36" fmla="*/ 40 w 80"/>
                <a:gd name="T37" fmla="*/ 28 h 28"/>
                <a:gd name="T38" fmla="*/ 40 w 80"/>
                <a:gd name="T39" fmla="*/ 28 h 28"/>
                <a:gd name="T40" fmla="*/ 26 w 80"/>
                <a:gd name="T41" fmla="*/ 26 h 28"/>
                <a:gd name="T42" fmla="*/ 12 w 80"/>
                <a:gd name="T43" fmla="*/ 24 h 28"/>
                <a:gd name="T44" fmla="*/ 4 w 80"/>
                <a:gd name="T45" fmla="*/ 18 h 28"/>
                <a:gd name="T46" fmla="*/ 2 w 80"/>
                <a:gd name="T47" fmla="*/ 16 h 28"/>
                <a:gd name="T48" fmla="*/ 0 w 80"/>
                <a:gd name="T4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28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12" y="4"/>
                  </a:lnTo>
                  <a:lnTo>
                    <a:pt x="26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4"/>
                  </a:lnTo>
                  <a:lnTo>
                    <a:pt x="78" y="8"/>
                  </a:lnTo>
                  <a:lnTo>
                    <a:pt x="80" y="10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68" y="24"/>
                  </a:lnTo>
                  <a:lnTo>
                    <a:pt x="56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26" y="26"/>
                  </a:lnTo>
                  <a:lnTo>
                    <a:pt x="12" y="24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57" name="Picture 209">
              <a:extLst>
                <a:ext uri="{FF2B5EF4-FFF2-40B4-BE49-F238E27FC236}">
                  <a16:creationId xmlns:a16="http://schemas.microsoft.com/office/drawing/2014/main" id="{07CFAF3B-4CCC-4482-86BD-6ED94175A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4513" y="1952625"/>
              <a:ext cx="3524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8" name="Picture 210">
              <a:extLst>
                <a:ext uri="{FF2B5EF4-FFF2-40B4-BE49-F238E27FC236}">
                  <a16:creationId xmlns:a16="http://schemas.microsoft.com/office/drawing/2014/main" id="{05A05B4B-8105-427F-836D-F79AA893C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178050"/>
              <a:ext cx="3524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9" name="Freeform 211">
              <a:extLst>
                <a:ext uri="{FF2B5EF4-FFF2-40B4-BE49-F238E27FC236}">
                  <a16:creationId xmlns:a16="http://schemas.microsoft.com/office/drawing/2014/main" id="{23A8A56F-2C5E-4EE9-BDF3-87D0BF78D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4238" y="2441575"/>
              <a:ext cx="0" cy="12700"/>
            </a:xfrm>
            <a:custGeom>
              <a:avLst/>
              <a:gdLst>
                <a:gd name="T0" fmla="*/ 2 h 8"/>
                <a:gd name="T1" fmla="*/ 2 h 8"/>
                <a:gd name="T2" fmla="*/ 8 h 8"/>
                <a:gd name="T3" fmla="*/ 8 h 8"/>
                <a:gd name="T4" fmla="*/ 6 h 8"/>
                <a:gd name="T5" fmla="*/ 6 h 8"/>
                <a:gd name="T6" fmla="*/ 2 h 8"/>
                <a:gd name="T7" fmla="*/ 0 h 8"/>
                <a:gd name="T8" fmla="*/ 0 h 8"/>
                <a:gd name="T9" fmla="*/ 2 h 8"/>
                <a:gd name="T10" fmla="*/ 2 h 8"/>
                <a:gd name="T11" fmla="*/ 0 h 8"/>
                <a:gd name="T12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8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1" name="Freeform 212">
              <a:extLst>
                <a:ext uri="{FF2B5EF4-FFF2-40B4-BE49-F238E27FC236}">
                  <a16:creationId xmlns:a16="http://schemas.microsoft.com/office/drawing/2014/main" id="{35A4D406-1A57-48FC-AD66-4A745424F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238" y="2444750"/>
              <a:ext cx="0" cy="9525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4 h 6"/>
                <a:gd name="T5" fmla="*/ 4 h 6"/>
                <a:gd name="T6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2" name="Freeform 213">
              <a:extLst>
                <a:ext uri="{FF2B5EF4-FFF2-40B4-BE49-F238E27FC236}">
                  <a16:creationId xmlns:a16="http://schemas.microsoft.com/office/drawing/2014/main" id="{FAEA9B81-ADC7-4B4F-A4C4-19B871F4B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238" y="2441575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62" name="Picture 214">
              <a:extLst>
                <a:ext uri="{FF2B5EF4-FFF2-40B4-BE49-F238E27FC236}">
                  <a16:creationId xmlns:a16="http://schemas.microsoft.com/office/drawing/2014/main" id="{D677B14B-0C8C-4CB2-981B-FA92B9C4C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37807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3" name="Picture 215">
              <a:extLst>
                <a:ext uri="{FF2B5EF4-FFF2-40B4-BE49-F238E27FC236}">
                  <a16:creationId xmlns:a16="http://schemas.microsoft.com/office/drawing/2014/main" id="{96F7B7B0-ED21-42A0-BA03-17D101BFB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30822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4" name="Picture 216">
              <a:extLst>
                <a:ext uri="{FF2B5EF4-FFF2-40B4-BE49-F238E27FC236}">
                  <a16:creationId xmlns:a16="http://schemas.microsoft.com/office/drawing/2014/main" id="{C5A90DC6-1798-4F28-B37E-A887E85B6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23837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4" name="Freeform 217">
              <a:extLst>
                <a:ext uri="{FF2B5EF4-FFF2-40B4-BE49-F238E27FC236}">
                  <a16:creationId xmlns:a16="http://schemas.microsoft.com/office/drawing/2014/main" id="{819D401A-76D5-4102-8FA5-994DEBCB9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7213" y="2457450"/>
              <a:ext cx="327025" cy="57150"/>
            </a:xfrm>
            <a:custGeom>
              <a:avLst/>
              <a:gdLst>
                <a:gd name="T0" fmla="*/ 206 w 206"/>
                <a:gd name="T1" fmla="*/ 34 h 36"/>
                <a:gd name="T2" fmla="*/ 206 w 206"/>
                <a:gd name="T3" fmla="*/ 34 h 36"/>
                <a:gd name="T4" fmla="*/ 206 w 206"/>
                <a:gd name="T5" fmla="*/ 36 h 36"/>
                <a:gd name="T6" fmla="*/ 206 w 206"/>
                <a:gd name="T7" fmla="*/ 36 h 36"/>
                <a:gd name="T8" fmla="*/ 206 w 206"/>
                <a:gd name="T9" fmla="*/ 36 h 36"/>
                <a:gd name="T10" fmla="*/ 206 w 206"/>
                <a:gd name="T11" fmla="*/ 34 h 36"/>
                <a:gd name="T12" fmla="*/ 0 w 206"/>
                <a:gd name="T13" fmla="*/ 0 h 36"/>
                <a:gd name="T14" fmla="*/ 0 w 206"/>
                <a:gd name="T15" fmla="*/ 2 h 36"/>
                <a:gd name="T16" fmla="*/ 0 w 206"/>
                <a:gd name="T17" fmla="*/ 2 h 36"/>
                <a:gd name="T18" fmla="*/ 0 w 206"/>
                <a:gd name="T19" fmla="*/ 4 h 36"/>
                <a:gd name="T20" fmla="*/ 0 w 206"/>
                <a:gd name="T21" fmla="*/ 4 h 36"/>
                <a:gd name="T22" fmla="*/ 0 w 206"/>
                <a:gd name="T23" fmla="*/ 0 h 36"/>
                <a:gd name="T24" fmla="*/ 0 w 20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36">
                  <a:moveTo>
                    <a:pt x="206" y="34"/>
                  </a:moveTo>
                  <a:lnTo>
                    <a:pt x="206" y="34"/>
                  </a:lnTo>
                  <a:lnTo>
                    <a:pt x="206" y="36"/>
                  </a:lnTo>
                  <a:lnTo>
                    <a:pt x="206" y="36"/>
                  </a:lnTo>
                  <a:lnTo>
                    <a:pt x="206" y="36"/>
                  </a:lnTo>
                  <a:lnTo>
                    <a:pt x="206" y="34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5" name="Freeform 218">
              <a:extLst>
                <a:ext uri="{FF2B5EF4-FFF2-40B4-BE49-F238E27FC236}">
                  <a16:creationId xmlns:a16="http://schemas.microsoft.com/office/drawing/2014/main" id="{8DC64961-6256-408B-AC77-36B6EFCE7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238" y="2511425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2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7" name="Freeform 219">
              <a:extLst>
                <a:ext uri="{FF2B5EF4-FFF2-40B4-BE49-F238E27FC236}">
                  <a16:creationId xmlns:a16="http://schemas.microsoft.com/office/drawing/2014/main" id="{ED03C5C2-D732-4CA5-91DA-220E876C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3" y="2457450"/>
              <a:ext cx="0" cy="6350"/>
            </a:xfrm>
            <a:custGeom>
              <a:avLst/>
              <a:gdLst>
                <a:gd name="T0" fmla="*/ 0 h 4"/>
                <a:gd name="T1" fmla="*/ 2 h 4"/>
                <a:gd name="T2" fmla="*/ 2 h 4"/>
                <a:gd name="T3" fmla="*/ 4 h 4"/>
                <a:gd name="T4" fmla="*/ 4 h 4"/>
                <a:gd name="T5" fmla="*/ 0 h 4"/>
                <a:gd name="T6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68" name="Picture 220">
              <a:extLst>
                <a:ext uri="{FF2B5EF4-FFF2-40B4-BE49-F238E27FC236}">
                  <a16:creationId xmlns:a16="http://schemas.microsoft.com/office/drawing/2014/main" id="{28D9E182-924A-444B-A882-D2BBAB639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9313" y="2495550"/>
              <a:ext cx="47625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9" name="Picture 221">
              <a:extLst>
                <a:ext uri="{FF2B5EF4-FFF2-40B4-BE49-F238E27FC236}">
                  <a16:creationId xmlns:a16="http://schemas.microsoft.com/office/drawing/2014/main" id="{179FD0FD-0682-4D42-AC6E-360E91D10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444750"/>
              <a:ext cx="352425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0" name="Picture 222">
              <a:extLst>
                <a:ext uri="{FF2B5EF4-FFF2-40B4-BE49-F238E27FC236}">
                  <a16:creationId xmlns:a16="http://schemas.microsoft.com/office/drawing/2014/main" id="{D00698E2-4D40-4F3C-B401-E38838B37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41617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1" name="Picture 223">
              <a:extLst>
                <a:ext uri="{FF2B5EF4-FFF2-40B4-BE49-F238E27FC236}">
                  <a16:creationId xmlns:a16="http://schemas.microsoft.com/office/drawing/2014/main" id="{59A155F4-7027-45C0-9873-7A826E49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346325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2" name="Picture 224">
              <a:extLst>
                <a:ext uri="{FF2B5EF4-FFF2-40B4-BE49-F238E27FC236}">
                  <a16:creationId xmlns:a16="http://schemas.microsoft.com/office/drawing/2014/main" id="{DF7E5C72-01EA-44C8-81BA-BC92BD1AD5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279650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3" name="Picture 225">
              <a:extLst>
                <a:ext uri="{FF2B5EF4-FFF2-40B4-BE49-F238E27FC236}">
                  <a16:creationId xmlns:a16="http://schemas.microsoft.com/office/drawing/2014/main" id="{C94B17C0-0C83-4AC5-ABCE-CB24BE58F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338" y="2209800"/>
              <a:ext cx="3524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4" name="Picture 226">
              <a:extLst>
                <a:ext uri="{FF2B5EF4-FFF2-40B4-BE49-F238E27FC236}">
                  <a16:creationId xmlns:a16="http://schemas.microsoft.com/office/drawing/2014/main" id="{9DCF67D8-AFCA-4926-81DD-8B327A204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387600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5" name="Picture 227">
              <a:extLst>
                <a:ext uri="{FF2B5EF4-FFF2-40B4-BE49-F238E27FC236}">
                  <a16:creationId xmlns:a16="http://schemas.microsoft.com/office/drawing/2014/main" id="{788B1116-CCB6-48F9-AD44-9E205C2CA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320925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6" name="Picture 228">
              <a:extLst>
                <a:ext uri="{FF2B5EF4-FFF2-40B4-BE49-F238E27FC236}">
                  <a16:creationId xmlns:a16="http://schemas.microsoft.com/office/drawing/2014/main" id="{68600263-F9AD-47E5-9E91-79EFEFBDD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251075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7" name="Picture 229">
              <a:extLst>
                <a:ext uri="{FF2B5EF4-FFF2-40B4-BE49-F238E27FC236}">
                  <a16:creationId xmlns:a16="http://schemas.microsoft.com/office/drawing/2014/main" id="{9FC1A74D-2235-4377-BD97-4C2C45339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181225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8" name="Picture 230">
              <a:extLst>
                <a:ext uri="{FF2B5EF4-FFF2-40B4-BE49-F238E27FC236}">
                  <a16:creationId xmlns:a16="http://schemas.microsoft.com/office/drawing/2014/main" id="{C85FD6D2-735A-4B0E-9C0A-D68D64AA4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451100"/>
              <a:ext cx="381000" cy="10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37" name="그룹 1136">
            <a:extLst>
              <a:ext uri="{FF2B5EF4-FFF2-40B4-BE49-F238E27FC236}">
                <a16:creationId xmlns:a16="http://schemas.microsoft.com/office/drawing/2014/main" id="{0548CFC9-2A60-44B5-9636-DC3241C70A64}"/>
              </a:ext>
            </a:extLst>
          </p:cNvPr>
          <p:cNvGrpSpPr/>
          <p:nvPr/>
        </p:nvGrpSpPr>
        <p:grpSpPr>
          <a:xfrm>
            <a:off x="7362826" y="2578100"/>
            <a:ext cx="288925" cy="254000"/>
            <a:chOff x="7362826" y="2578100"/>
            <a:chExt cx="288925" cy="254000"/>
          </a:xfrm>
        </p:grpSpPr>
        <p:sp>
          <p:nvSpPr>
            <p:cNvPr id="2240" name="Freeform 231">
              <a:extLst>
                <a:ext uri="{FF2B5EF4-FFF2-40B4-BE49-F238E27FC236}">
                  <a16:creationId xmlns:a16="http://schemas.microsoft.com/office/drawing/2014/main" id="{9D19606A-68E4-40E3-886D-5BB5EAA79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2826" y="2616200"/>
              <a:ext cx="288925" cy="215900"/>
            </a:xfrm>
            <a:custGeom>
              <a:avLst/>
              <a:gdLst>
                <a:gd name="T0" fmla="*/ 182 w 182"/>
                <a:gd name="T1" fmla="*/ 124 h 136"/>
                <a:gd name="T2" fmla="*/ 182 w 182"/>
                <a:gd name="T3" fmla="*/ 124 h 136"/>
                <a:gd name="T4" fmla="*/ 182 w 182"/>
                <a:gd name="T5" fmla="*/ 128 h 136"/>
                <a:gd name="T6" fmla="*/ 180 w 182"/>
                <a:gd name="T7" fmla="*/ 132 h 136"/>
                <a:gd name="T8" fmla="*/ 176 w 182"/>
                <a:gd name="T9" fmla="*/ 134 h 136"/>
                <a:gd name="T10" fmla="*/ 172 w 182"/>
                <a:gd name="T11" fmla="*/ 136 h 136"/>
                <a:gd name="T12" fmla="*/ 10 w 182"/>
                <a:gd name="T13" fmla="*/ 136 h 136"/>
                <a:gd name="T14" fmla="*/ 10 w 182"/>
                <a:gd name="T15" fmla="*/ 136 h 136"/>
                <a:gd name="T16" fmla="*/ 6 w 182"/>
                <a:gd name="T17" fmla="*/ 134 h 136"/>
                <a:gd name="T18" fmla="*/ 4 w 182"/>
                <a:gd name="T19" fmla="*/ 132 h 136"/>
                <a:gd name="T20" fmla="*/ 2 w 182"/>
                <a:gd name="T21" fmla="*/ 128 h 136"/>
                <a:gd name="T22" fmla="*/ 0 w 182"/>
                <a:gd name="T23" fmla="*/ 124 h 136"/>
                <a:gd name="T24" fmla="*/ 0 w 182"/>
                <a:gd name="T25" fmla="*/ 10 h 136"/>
                <a:gd name="T26" fmla="*/ 0 w 182"/>
                <a:gd name="T27" fmla="*/ 10 h 136"/>
                <a:gd name="T28" fmla="*/ 2 w 182"/>
                <a:gd name="T29" fmla="*/ 6 h 136"/>
                <a:gd name="T30" fmla="*/ 4 w 182"/>
                <a:gd name="T31" fmla="*/ 4 h 136"/>
                <a:gd name="T32" fmla="*/ 6 w 182"/>
                <a:gd name="T33" fmla="*/ 0 h 136"/>
                <a:gd name="T34" fmla="*/ 10 w 182"/>
                <a:gd name="T35" fmla="*/ 0 h 136"/>
                <a:gd name="T36" fmla="*/ 172 w 182"/>
                <a:gd name="T37" fmla="*/ 0 h 136"/>
                <a:gd name="T38" fmla="*/ 172 w 182"/>
                <a:gd name="T39" fmla="*/ 0 h 136"/>
                <a:gd name="T40" fmla="*/ 176 w 182"/>
                <a:gd name="T41" fmla="*/ 0 h 136"/>
                <a:gd name="T42" fmla="*/ 180 w 182"/>
                <a:gd name="T43" fmla="*/ 4 h 136"/>
                <a:gd name="T44" fmla="*/ 182 w 182"/>
                <a:gd name="T45" fmla="*/ 6 h 136"/>
                <a:gd name="T46" fmla="*/ 182 w 182"/>
                <a:gd name="T47" fmla="*/ 10 h 136"/>
                <a:gd name="T48" fmla="*/ 182 w 182"/>
                <a:gd name="T49" fmla="*/ 12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2" h="136">
                  <a:moveTo>
                    <a:pt x="182" y="124"/>
                  </a:moveTo>
                  <a:lnTo>
                    <a:pt x="182" y="124"/>
                  </a:lnTo>
                  <a:lnTo>
                    <a:pt x="182" y="128"/>
                  </a:lnTo>
                  <a:lnTo>
                    <a:pt x="180" y="132"/>
                  </a:lnTo>
                  <a:lnTo>
                    <a:pt x="176" y="134"/>
                  </a:lnTo>
                  <a:lnTo>
                    <a:pt x="172" y="136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6" y="134"/>
                  </a:lnTo>
                  <a:lnTo>
                    <a:pt x="4" y="132"/>
                  </a:lnTo>
                  <a:lnTo>
                    <a:pt x="2" y="128"/>
                  </a:lnTo>
                  <a:lnTo>
                    <a:pt x="0" y="12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6" y="0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2" y="10"/>
                  </a:lnTo>
                  <a:lnTo>
                    <a:pt x="182" y="12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1" name="Freeform 232">
              <a:extLst>
                <a:ext uri="{FF2B5EF4-FFF2-40B4-BE49-F238E27FC236}">
                  <a16:creationId xmlns:a16="http://schemas.microsoft.com/office/drawing/2014/main" id="{864EE6F5-A4B1-41DA-9EE2-444BB1515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851" y="2578100"/>
              <a:ext cx="142875" cy="31750"/>
            </a:xfrm>
            <a:custGeom>
              <a:avLst/>
              <a:gdLst>
                <a:gd name="T0" fmla="*/ 8 w 90"/>
                <a:gd name="T1" fmla="*/ 20 h 20"/>
                <a:gd name="T2" fmla="*/ 8 w 90"/>
                <a:gd name="T3" fmla="*/ 16 h 20"/>
                <a:gd name="T4" fmla="*/ 8 w 90"/>
                <a:gd name="T5" fmla="*/ 16 h 20"/>
                <a:gd name="T6" fmla="*/ 8 w 90"/>
                <a:gd name="T7" fmla="*/ 12 h 20"/>
                <a:gd name="T8" fmla="*/ 10 w 90"/>
                <a:gd name="T9" fmla="*/ 10 h 20"/>
                <a:gd name="T10" fmla="*/ 12 w 90"/>
                <a:gd name="T11" fmla="*/ 8 h 20"/>
                <a:gd name="T12" fmla="*/ 16 w 90"/>
                <a:gd name="T13" fmla="*/ 6 h 20"/>
                <a:gd name="T14" fmla="*/ 74 w 90"/>
                <a:gd name="T15" fmla="*/ 6 h 20"/>
                <a:gd name="T16" fmla="*/ 74 w 90"/>
                <a:gd name="T17" fmla="*/ 6 h 20"/>
                <a:gd name="T18" fmla="*/ 76 w 90"/>
                <a:gd name="T19" fmla="*/ 8 h 20"/>
                <a:gd name="T20" fmla="*/ 80 w 90"/>
                <a:gd name="T21" fmla="*/ 10 h 20"/>
                <a:gd name="T22" fmla="*/ 82 w 90"/>
                <a:gd name="T23" fmla="*/ 12 h 20"/>
                <a:gd name="T24" fmla="*/ 82 w 90"/>
                <a:gd name="T25" fmla="*/ 16 h 20"/>
                <a:gd name="T26" fmla="*/ 82 w 90"/>
                <a:gd name="T27" fmla="*/ 20 h 20"/>
                <a:gd name="T28" fmla="*/ 90 w 90"/>
                <a:gd name="T29" fmla="*/ 20 h 20"/>
                <a:gd name="T30" fmla="*/ 90 w 90"/>
                <a:gd name="T31" fmla="*/ 10 h 20"/>
                <a:gd name="T32" fmla="*/ 90 w 90"/>
                <a:gd name="T33" fmla="*/ 10 h 20"/>
                <a:gd name="T34" fmla="*/ 90 w 90"/>
                <a:gd name="T35" fmla="*/ 6 h 20"/>
                <a:gd name="T36" fmla="*/ 88 w 90"/>
                <a:gd name="T37" fmla="*/ 2 h 20"/>
                <a:gd name="T38" fmla="*/ 84 w 90"/>
                <a:gd name="T39" fmla="*/ 0 h 20"/>
                <a:gd name="T40" fmla="*/ 80 w 90"/>
                <a:gd name="T41" fmla="*/ 0 h 20"/>
                <a:gd name="T42" fmla="*/ 12 w 90"/>
                <a:gd name="T43" fmla="*/ 0 h 20"/>
                <a:gd name="T44" fmla="*/ 12 w 90"/>
                <a:gd name="T45" fmla="*/ 0 h 20"/>
                <a:gd name="T46" fmla="*/ 8 w 90"/>
                <a:gd name="T47" fmla="*/ 0 h 20"/>
                <a:gd name="T48" fmla="*/ 4 w 90"/>
                <a:gd name="T49" fmla="*/ 2 h 20"/>
                <a:gd name="T50" fmla="*/ 2 w 90"/>
                <a:gd name="T51" fmla="*/ 6 h 20"/>
                <a:gd name="T52" fmla="*/ 0 w 90"/>
                <a:gd name="T53" fmla="*/ 10 h 20"/>
                <a:gd name="T54" fmla="*/ 0 w 90"/>
                <a:gd name="T55" fmla="*/ 20 h 20"/>
                <a:gd name="T56" fmla="*/ 8 w 90"/>
                <a:gd name="T5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0" h="20">
                  <a:moveTo>
                    <a:pt x="8" y="20"/>
                  </a:move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2" y="16"/>
                  </a:lnTo>
                  <a:lnTo>
                    <a:pt x="82" y="20"/>
                  </a:lnTo>
                  <a:lnTo>
                    <a:pt x="90" y="20"/>
                  </a:lnTo>
                  <a:lnTo>
                    <a:pt x="90" y="10"/>
                  </a:lnTo>
                  <a:lnTo>
                    <a:pt x="90" y="10"/>
                  </a:lnTo>
                  <a:lnTo>
                    <a:pt x="90" y="6"/>
                  </a:lnTo>
                  <a:lnTo>
                    <a:pt x="88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8" y="2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6" name="그룹 1135">
            <a:extLst>
              <a:ext uri="{FF2B5EF4-FFF2-40B4-BE49-F238E27FC236}">
                <a16:creationId xmlns:a16="http://schemas.microsoft.com/office/drawing/2014/main" id="{D7468F0B-D23E-4717-B15B-1532EC485723}"/>
              </a:ext>
            </a:extLst>
          </p:cNvPr>
          <p:cNvGrpSpPr/>
          <p:nvPr/>
        </p:nvGrpSpPr>
        <p:grpSpPr>
          <a:xfrm>
            <a:off x="5676901" y="2543175"/>
            <a:ext cx="276225" cy="279400"/>
            <a:chOff x="5676901" y="2543175"/>
            <a:chExt cx="276225" cy="279400"/>
          </a:xfrm>
        </p:grpSpPr>
        <p:sp>
          <p:nvSpPr>
            <p:cNvPr id="2242" name="Freeform 233">
              <a:extLst>
                <a:ext uri="{FF2B5EF4-FFF2-40B4-BE49-F238E27FC236}">
                  <a16:creationId xmlns:a16="http://schemas.microsoft.com/office/drawing/2014/main" id="{E1B167B7-3F2D-411A-98B3-51A4B9F353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6901" y="2543175"/>
              <a:ext cx="168275" cy="168275"/>
            </a:xfrm>
            <a:custGeom>
              <a:avLst/>
              <a:gdLst>
                <a:gd name="T0" fmla="*/ 16 w 106"/>
                <a:gd name="T1" fmla="*/ 14 h 106"/>
                <a:gd name="T2" fmla="*/ 4 w 106"/>
                <a:gd name="T3" fmla="*/ 32 h 106"/>
                <a:gd name="T4" fmla="*/ 0 w 106"/>
                <a:gd name="T5" fmla="*/ 52 h 106"/>
                <a:gd name="T6" fmla="*/ 4 w 106"/>
                <a:gd name="T7" fmla="*/ 72 h 106"/>
                <a:gd name="T8" fmla="*/ 16 w 106"/>
                <a:gd name="T9" fmla="*/ 90 h 106"/>
                <a:gd name="T10" fmla="*/ 24 w 106"/>
                <a:gd name="T11" fmla="*/ 96 h 106"/>
                <a:gd name="T12" fmla="*/ 42 w 106"/>
                <a:gd name="T13" fmla="*/ 104 h 106"/>
                <a:gd name="T14" fmla="*/ 62 w 106"/>
                <a:gd name="T15" fmla="*/ 104 h 106"/>
                <a:gd name="T16" fmla="*/ 82 w 106"/>
                <a:gd name="T17" fmla="*/ 96 h 106"/>
                <a:gd name="T18" fmla="*/ 90 w 106"/>
                <a:gd name="T19" fmla="*/ 90 h 106"/>
                <a:gd name="T20" fmla="*/ 102 w 106"/>
                <a:gd name="T21" fmla="*/ 74 h 106"/>
                <a:gd name="T22" fmla="*/ 106 w 106"/>
                <a:gd name="T23" fmla="*/ 54 h 106"/>
                <a:gd name="T24" fmla="*/ 102 w 106"/>
                <a:gd name="T25" fmla="*/ 34 h 106"/>
                <a:gd name="T26" fmla="*/ 90 w 106"/>
                <a:gd name="T27" fmla="*/ 16 h 106"/>
                <a:gd name="T28" fmla="*/ 82 w 106"/>
                <a:gd name="T29" fmla="*/ 10 h 106"/>
                <a:gd name="T30" fmla="*/ 64 w 106"/>
                <a:gd name="T31" fmla="*/ 2 h 106"/>
                <a:gd name="T32" fmla="*/ 44 w 106"/>
                <a:gd name="T33" fmla="*/ 0 h 106"/>
                <a:gd name="T34" fmla="*/ 24 w 106"/>
                <a:gd name="T35" fmla="*/ 8 h 106"/>
                <a:gd name="T36" fmla="*/ 16 w 106"/>
                <a:gd name="T37" fmla="*/ 14 h 106"/>
                <a:gd name="T38" fmla="*/ 80 w 106"/>
                <a:gd name="T39" fmla="*/ 82 h 106"/>
                <a:gd name="T40" fmla="*/ 68 w 106"/>
                <a:gd name="T41" fmla="*/ 90 h 106"/>
                <a:gd name="T42" fmla="*/ 52 w 106"/>
                <a:gd name="T43" fmla="*/ 92 h 106"/>
                <a:gd name="T44" fmla="*/ 38 w 106"/>
                <a:gd name="T45" fmla="*/ 90 h 106"/>
                <a:gd name="T46" fmla="*/ 24 w 106"/>
                <a:gd name="T47" fmla="*/ 80 h 106"/>
                <a:gd name="T48" fmla="*/ 20 w 106"/>
                <a:gd name="T49" fmla="*/ 74 h 106"/>
                <a:gd name="T50" fmla="*/ 14 w 106"/>
                <a:gd name="T51" fmla="*/ 60 h 106"/>
                <a:gd name="T52" fmla="*/ 14 w 106"/>
                <a:gd name="T53" fmla="*/ 44 h 106"/>
                <a:gd name="T54" fmla="*/ 20 w 106"/>
                <a:gd name="T55" fmla="*/ 30 h 106"/>
                <a:gd name="T56" fmla="*/ 26 w 106"/>
                <a:gd name="T57" fmla="*/ 24 h 106"/>
                <a:gd name="T58" fmla="*/ 38 w 106"/>
                <a:gd name="T59" fmla="*/ 16 h 106"/>
                <a:gd name="T60" fmla="*/ 54 w 106"/>
                <a:gd name="T61" fmla="*/ 12 h 106"/>
                <a:gd name="T62" fmla="*/ 68 w 106"/>
                <a:gd name="T63" fmla="*/ 16 h 106"/>
                <a:gd name="T64" fmla="*/ 82 w 106"/>
                <a:gd name="T65" fmla="*/ 24 h 106"/>
                <a:gd name="T66" fmla="*/ 86 w 106"/>
                <a:gd name="T67" fmla="*/ 30 h 106"/>
                <a:gd name="T68" fmla="*/ 92 w 106"/>
                <a:gd name="T69" fmla="*/ 46 h 106"/>
                <a:gd name="T70" fmla="*/ 92 w 106"/>
                <a:gd name="T71" fmla="*/ 60 h 106"/>
                <a:gd name="T72" fmla="*/ 86 w 106"/>
                <a:gd name="T73" fmla="*/ 76 h 106"/>
                <a:gd name="T74" fmla="*/ 80 w 106"/>
                <a:gd name="T75" fmla="*/ 8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106">
                  <a:moveTo>
                    <a:pt x="16" y="14"/>
                  </a:moveTo>
                  <a:lnTo>
                    <a:pt x="16" y="14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2" y="62"/>
                  </a:lnTo>
                  <a:lnTo>
                    <a:pt x="4" y="72"/>
                  </a:lnTo>
                  <a:lnTo>
                    <a:pt x="8" y="80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24" y="96"/>
                  </a:lnTo>
                  <a:lnTo>
                    <a:pt x="32" y="100"/>
                  </a:lnTo>
                  <a:lnTo>
                    <a:pt x="42" y="104"/>
                  </a:lnTo>
                  <a:lnTo>
                    <a:pt x="52" y="106"/>
                  </a:lnTo>
                  <a:lnTo>
                    <a:pt x="62" y="104"/>
                  </a:lnTo>
                  <a:lnTo>
                    <a:pt x="72" y="102"/>
                  </a:lnTo>
                  <a:lnTo>
                    <a:pt x="82" y="96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6" y="82"/>
                  </a:lnTo>
                  <a:lnTo>
                    <a:pt x="102" y="74"/>
                  </a:lnTo>
                  <a:lnTo>
                    <a:pt x="104" y="64"/>
                  </a:lnTo>
                  <a:lnTo>
                    <a:pt x="106" y="54"/>
                  </a:lnTo>
                  <a:lnTo>
                    <a:pt x="104" y="44"/>
                  </a:lnTo>
                  <a:lnTo>
                    <a:pt x="102" y="34"/>
                  </a:lnTo>
                  <a:lnTo>
                    <a:pt x="98" y="24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2" y="10"/>
                  </a:lnTo>
                  <a:lnTo>
                    <a:pt x="74" y="4"/>
                  </a:lnTo>
                  <a:lnTo>
                    <a:pt x="64" y="2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4" y="8"/>
                  </a:lnTo>
                  <a:lnTo>
                    <a:pt x="16" y="14"/>
                  </a:lnTo>
                  <a:lnTo>
                    <a:pt x="16" y="14"/>
                  </a:lnTo>
                  <a:close/>
                  <a:moveTo>
                    <a:pt x="80" y="82"/>
                  </a:moveTo>
                  <a:lnTo>
                    <a:pt x="80" y="82"/>
                  </a:lnTo>
                  <a:lnTo>
                    <a:pt x="74" y="86"/>
                  </a:lnTo>
                  <a:lnTo>
                    <a:pt x="68" y="90"/>
                  </a:lnTo>
                  <a:lnTo>
                    <a:pt x="60" y="92"/>
                  </a:lnTo>
                  <a:lnTo>
                    <a:pt x="52" y="92"/>
                  </a:lnTo>
                  <a:lnTo>
                    <a:pt x="44" y="92"/>
                  </a:lnTo>
                  <a:lnTo>
                    <a:pt x="38" y="90"/>
                  </a:lnTo>
                  <a:lnTo>
                    <a:pt x="30" y="86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0" y="74"/>
                  </a:lnTo>
                  <a:lnTo>
                    <a:pt x="16" y="66"/>
                  </a:lnTo>
                  <a:lnTo>
                    <a:pt x="14" y="60"/>
                  </a:lnTo>
                  <a:lnTo>
                    <a:pt x="12" y="52"/>
                  </a:lnTo>
                  <a:lnTo>
                    <a:pt x="14" y="44"/>
                  </a:lnTo>
                  <a:lnTo>
                    <a:pt x="16" y="36"/>
                  </a:lnTo>
                  <a:lnTo>
                    <a:pt x="20" y="30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32" y="18"/>
                  </a:lnTo>
                  <a:lnTo>
                    <a:pt x="38" y="16"/>
                  </a:lnTo>
                  <a:lnTo>
                    <a:pt x="46" y="14"/>
                  </a:lnTo>
                  <a:lnTo>
                    <a:pt x="54" y="12"/>
                  </a:lnTo>
                  <a:lnTo>
                    <a:pt x="62" y="14"/>
                  </a:lnTo>
                  <a:lnTo>
                    <a:pt x="68" y="16"/>
                  </a:lnTo>
                  <a:lnTo>
                    <a:pt x="76" y="20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6" y="30"/>
                  </a:lnTo>
                  <a:lnTo>
                    <a:pt x="90" y="38"/>
                  </a:lnTo>
                  <a:lnTo>
                    <a:pt x="92" y="46"/>
                  </a:lnTo>
                  <a:lnTo>
                    <a:pt x="92" y="54"/>
                  </a:lnTo>
                  <a:lnTo>
                    <a:pt x="92" y="60"/>
                  </a:lnTo>
                  <a:lnTo>
                    <a:pt x="90" y="68"/>
                  </a:lnTo>
                  <a:lnTo>
                    <a:pt x="86" y="76"/>
                  </a:lnTo>
                  <a:lnTo>
                    <a:pt x="80" y="82"/>
                  </a:lnTo>
                  <a:lnTo>
                    <a:pt x="80" y="8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3" name="Freeform 234">
              <a:extLst>
                <a:ext uri="{FF2B5EF4-FFF2-40B4-BE49-F238E27FC236}">
                  <a16:creationId xmlns:a16="http://schemas.microsoft.com/office/drawing/2014/main" id="{CD946043-E1B4-41BF-B8B3-39DC339D4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1" y="2673350"/>
              <a:ext cx="149225" cy="149225"/>
            </a:xfrm>
            <a:custGeom>
              <a:avLst/>
              <a:gdLst>
                <a:gd name="T0" fmla="*/ 10 w 94"/>
                <a:gd name="T1" fmla="*/ 10 h 94"/>
                <a:gd name="T2" fmla="*/ 10 w 94"/>
                <a:gd name="T3" fmla="*/ 10 h 94"/>
                <a:gd name="T4" fmla="*/ 0 w 94"/>
                <a:gd name="T5" fmla="*/ 18 h 94"/>
                <a:gd name="T6" fmla="*/ 74 w 94"/>
                <a:gd name="T7" fmla="*/ 92 h 94"/>
                <a:gd name="T8" fmla="*/ 74 w 94"/>
                <a:gd name="T9" fmla="*/ 92 h 94"/>
                <a:gd name="T10" fmla="*/ 78 w 94"/>
                <a:gd name="T11" fmla="*/ 94 h 94"/>
                <a:gd name="T12" fmla="*/ 80 w 94"/>
                <a:gd name="T13" fmla="*/ 94 h 94"/>
                <a:gd name="T14" fmla="*/ 92 w 94"/>
                <a:gd name="T15" fmla="*/ 84 h 94"/>
                <a:gd name="T16" fmla="*/ 92 w 94"/>
                <a:gd name="T17" fmla="*/ 84 h 94"/>
                <a:gd name="T18" fmla="*/ 94 w 94"/>
                <a:gd name="T19" fmla="*/ 80 h 94"/>
                <a:gd name="T20" fmla="*/ 92 w 94"/>
                <a:gd name="T21" fmla="*/ 76 h 94"/>
                <a:gd name="T22" fmla="*/ 20 w 94"/>
                <a:gd name="T23" fmla="*/ 0 h 94"/>
                <a:gd name="T24" fmla="*/ 20 w 94"/>
                <a:gd name="T25" fmla="*/ 0 h 94"/>
                <a:gd name="T26" fmla="*/ 16 w 94"/>
                <a:gd name="T27" fmla="*/ 6 h 94"/>
                <a:gd name="T28" fmla="*/ 10 w 94"/>
                <a:gd name="T29" fmla="*/ 10 h 94"/>
                <a:gd name="T30" fmla="*/ 10 w 94"/>
                <a:gd name="T3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4" h="94">
                  <a:moveTo>
                    <a:pt x="10" y="10"/>
                  </a:moveTo>
                  <a:lnTo>
                    <a:pt x="10" y="10"/>
                  </a:lnTo>
                  <a:lnTo>
                    <a:pt x="0" y="18"/>
                  </a:lnTo>
                  <a:lnTo>
                    <a:pt x="74" y="92"/>
                  </a:lnTo>
                  <a:lnTo>
                    <a:pt x="74" y="92"/>
                  </a:lnTo>
                  <a:lnTo>
                    <a:pt x="78" y="94"/>
                  </a:lnTo>
                  <a:lnTo>
                    <a:pt x="80" y="9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4" y="80"/>
                  </a:lnTo>
                  <a:lnTo>
                    <a:pt x="92" y="7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5" name="그룹 1134">
            <a:extLst>
              <a:ext uri="{FF2B5EF4-FFF2-40B4-BE49-F238E27FC236}">
                <a16:creationId xmlns:a16="http://schemas.microsoft.com/office/drawing/2014/main" id="{23DBFCB8-F011-44A2-8CEF-A0F71B55563F}"/>
              </a:ext>
            </a:extLst>
          </p:cNvPr>
          <p:cNvGrpSpPr/>
          <p:nvPr/>
        </p:nvGrpSpPr>
        <p:grpSpPr>
          <a:xfrm>
            <a:off x="4086226" y="2543175"/>
            <a:ext cx="193675" cy="331788"/>
            <a:chOff x="4086226" y="2543175"/>
            <a:chExt cx="193675" cy="331788"/>
          </a:xfrm>
        </p:grpSpPr>
        <p:sp>
          <p:nvSpPr>
            <p:cNvPr id="2244" name="Freeform 235">
              <a:extLst>
                <a:ext uri="{FF2B5EF4-FFF2-40B4-BE49-F238E27FC236}">
                  <a16:creationId xmlns:a16="http://schemas.microsoft.com/office/drawing/2014/main" id="{D083A87E-66D2-40CF-B3C2-69D715924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6226" y="2543175"/>
              <a:ext cx="193675" cy="241300"/>
            </a:xfrm>
            <a:custGeom>
              <a:avLst/>
              <a:gdLst>
                <a:gd name="T0" fmla="*/ 60 w 122"/>
                <a:gd name="T1" fmla="*/ 0 h 152"/>
                <a:gd name="T2" fmla="*/ 60 w 122"/>
                <a:gd name="T3" fmla="*/ 0 h 152"/>
                <a:gd name="T4" fmla="*/ 48 w 122"/>
                <a:gd name="T5" fmla="*/ 0 h 152"/>
                <a:gd name="T6" fmla="*/ 36 w 122"/>
                <a:gd name="T7" fmla="*/ 4 h 152"/>
                <a:gd name="T8" fmla="*/ 26 w 122"/>
                <a:gd name="T9" fmla="*/ 10 h 152"/>
                <a:gd name="T10" fmla="*/ 18 w 122"/>
                <a:gd name="T11" fmla="*/ 18 h 152"/>
                <a:gd name="T12" fmla="*/ 10 w 122"/>
                <a:gd name="T13" fmla="*/ 26 h 152"/>
                <a:gd name="T14" fmla="*/ 4 w 122"/>
                <a:gd name="T15" fmla="*/ 36 h 152"/>
                <a:gd name="T16" fmla="*/ 0 w 122"/>
                <a:gd name="T17" fmla="*/ 48 h 152"/>
                <a:gd name="T18" fmla="*/ 0 w 122"/>
                <a:gd name="T19" fmla="*/ 60 h 152"/>
                <a:gd name="T20" fmla="*/ 0 w 122"/>
                <a:gd name="T21" fmla="*/ 60 h 152"/>
                <a:gd name="T22" fmla="*/ 0 w 122"/>
                <a:gd name="T23" fmla="*/ 70 h 152"/>
                <a:gd name="T24" fmla="*/ 2 w 122"/>
                <a:gd name="T25" fmla="*/ 78 h 152"/>
                <a:gd name="T26" fmla="*/ 30 w 122"/>
                <a:gd name="T27" fmla="*/ 152 h 152"/>
                <a:gd name="T28" fmla="*/ 90 w 122"/>
                <a:gd name="T29" fmla="*/ 152 h 152"/>
                <a:gd name="T30" fmla="*/ 118 w 122"/>
                <a:gd name="T31" fmla="*/ 78 h 152"/>
                <a:gd name="T32" fmla="*/ 118 w 122"/>
                <a:gd name="T33" fmla="*/ 78 h 152"/>
                <a:gd name="T34" fmla="*/ 120 w 122"/>
                <a:gd name="T35" fmla="*/ 70 h 152"/>
                <a:gd name="T36" fmla="*/ 122 w 122"/>
                <a:gd name="T37" fmla="*/ 60 h 152"/>
                <a:gd name="T38" fmla="*/ 122 w 122"/>
                <a:gd name="T39" fmla="*/ 60 h 152"/>
                <a:gd name="T40" fmla="*/ 120 w 122"/>
                <a:gd name="T41" fmla="*/ 48 h 152"/>
                <a:gd name="T42" fmla="*/ 116 w 122"/>
                <a:gd name="T43" fmla="*/ 36 h 152"/>
                <a:gd name="T44" fmla="*/ 110 w 122"/>
                <a:gd name="T45" fmla="*/ 26 h 152"/>
                <a:gd name="T46" fmla="*/ 104 w 122"/>
                <a:gd name="T47" fmla="*/ 18 h 152"/>
                <a:gd name="T48" fmla="*/ 94 w 122"/>
                <a:gd name="T49" fmla="*/ 10 h 152"/>
                <a:gd name="T50" fmla="*/ 84 w 122"/>
                <a:gd name="T51" fmla="*/ 4 h 152"/>
                <a:gd name="T52" fmla="*/ 72 w 122"/>
                <a:gd name="T53" fmla="*/ 0 h 152"/>
                <a:gd name="T54" fmla="*/ 60 w 122"/>
                <a:gd name="T55" fmla="*/ 0 h 152"/>
                <a:gd name="T56" fmla="*/ 60 w 122"/>
                <a:gd name="T57" fmla="*/ 0 h 152"/>
                <a:gd name="T58" fmla="*/ 112 w 122"/>
                <a:gd name="T59" fmla="*/ 78 h 152"/>
                <a:gd name="T60" fmla="*/ 88 w 122"/>
                <a:gd name="T61" fmla="*/ 144 h 152"/>
                <a:gd name="T62" fmla="*/ 32 w 122"/>
                <a:gd name="T63" fmla="*/ 144 h 152"/>
                <a:gd name="T64" fmla="*/ 8 w 122"/>
                <a:gd name="T65" fmla="*/ 78 h 152"/>
                <a:gd name="T66" fmla="*/ 8 w 122"/>
                <a:gd name="T67" fmla="*/ 78 h 152"/>
                <a:gd name="T68" fmla="*/ 6 w 122"/>
                <a:gd name="T69" fmla="*/ 70 h 152"/>
                <a:gd name="T70" fmla="*/ 6 w 122"/>
                <a:gd name="T71" fmla="*/ 62 h 152"/>
                <a:gd name="T72" fmla="*/ 6 w 122"/>
                <a:gd name="T73" fmla="*/ 62 h 152"/>
                <a:gd name="T74" fmla="*/ 6 w 122"/>
                <a:gd name="T75" fmla="*/ 52 h 152"/>
                <a:gd name="T76" fmla="*/ 10 w 122"/>
                <a:gd name="T77" fmla="*/ 40 h 152"/>
                <a:gd name="T78" fmla="*/ 16 w 122"/>
                <a:gd name="T79" fmla="*/ 32 h 152"/>
                <a:gd name="T80" fmla="*/ 22 w 122"/>
                <a:gd name="T81" fmla="*/ 24 h 152"/>
                <a:gd name="T82" fmla="*/ 30 w 122"/>
                <a:gd name="T83" fmla="*/ 16 h 152"/>
                <a:gd name="T84" fmla="*/ 40 w 122"/>
                <a:gd name="T85" fmla="*/ 12 h 152"/>
                <a:gd name="T86" fmla="*/ 50 w 122"/>
                <a:gd name="T87" fmla="*/ 8 h 152"/>
                <a:gd name="T88" fmla="*/ 60 w 122"/>
                <a:gd name="T89" fmla="*/ 8 h 152"/>
                <a:gd name="T90" fmla="*/ 60 w 122"/>
                <a:gd name="T91" fmla="*/ 8 h 152"/>
                <a:gd name="T92" fmla="*/ 72 w 122"/>
                <a:gd name="T93" fmla="*/ 8 h 152"/>
                <a:gd name="T94" fmla="*/ 82 w 122"/>
                <a:gd name="T95" fmla="*/ 12 h 152"/>
                <a:gd name="T96" fmla="*/ 90 w 122"/>
                <a:gd name="T97" fmla="*/ 16 h 152"/>
                <a:gd name="T98" fmla="*/ 98 w 122"/>
                <a:gd name="T99" fmla="*/ 24 h 152"/>
                <a:gd name="T100" fmla="*/ 106 w 122"/>
                <a:gd name="T101" fmla="*/ 32 h 152"/>
                <a:gd name="T102" fmla="*/ 110 w 122"/>
                <a:gd name="T103" fmla="*/ 40 h 152"/>
                <a:gd name="T104" fmla="*/ 114 w 122"/>
                <a:gd name="T105" fmla="*/ 52 h 152"/>
                <a:gd name="T106" fmla="*/ 114 w 122"/>
                <a:gd name="T107" fmla="*/ 62 h 152"/>
                <a:gd name="T108" fmla="*/ 114 w 122"/>
                <a:gd name="T109" fmla="*/ 62 h 152"/>
                <a:gd name="T110" fmla="*/ 114 w 122"/>
                <a:gd name="T111" fmla="*/ 70 h 152"/>
                <a:gd name="T112" fmla="*/ 112 w 122"/>
                <a:gd name="T113" fmla="*/ 78 h 152"/>
                <a:gd name="T114" fmla="*/ 112 w 122"/>
                <a:gd name="T115" fmla="*/ 7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152">
                  <a:moveTo>
                    <a:pt x="60" y="0"/>
                  </a:moveTo>
                  <a:lnTo>
                    <a:pt x="60" y="0"/>
                  </a:lnTo>
                  <a:lnTo>
                    <a:pt x="48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30" y="152"/>
                  </a:lnTo>
                  <a:lnTo>
                    <a:pt x="90" y="152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20" y="70"/>
                  </a:lnTo>
                  <a:lnTo>
                    <a:pt x="122" y="60"/>
                  </a:lnTo>
                  <a:lnTo>
                    <a:pt x="122" y="60"/>
                  </a:lnTo>
                  <a:lnTo>
                    <a:pt x="120" y="48"/>
                  </a:lnTo>
                  <a:lnTo>
                    <a:pt x="116" y="36"/>
                  </a:lnTo>
                  <a:lnTo>
                    <a:pt x="110" y="26"/>
                  </a:lnTo>
                  <a:lnTo>
                    <a:pt x="104" y="18"/>
                  </a:lnTo>
                  <a:lnTo>
                    <a:pt x="94" y="10"/>
                  </a:lnTo>
                  <a:lnTo>
                    <a:pt x="84" y="4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0" y="0"/>
                  </a:lnTo>
                  <a:close/>
                  <a:moveTo>
                    <a:pt x="112" y="78"/>
                  </a:moveTo>
                  <a:lnTo>
                    <a:pt x="88" y="144"/>
                  </a:lnTo>
                  <a:lnTo>
                    <a:pt x="32" y="144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6" y="70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2"/>
                  </a:lnTo>
                  <a:lnTo>
                    <a:pt x="10" y="40"/>
                  </a:lnTo>
                  <a:lnTo>
                    <a:pt x="16" y="32"/>
                  </a:lnTo>
                  <a:lnTo>
                    <a:pt x="22" y="24"/>
                  </a:lnTo>
                  <a:lnTo>
                    <a:pt x="30" y="16"/>
                  </a:lnTo>
                  <a:lnTo>
                    <a:pt x="40" y="12"/>
                  </a:lnTo>
                  <a:lnTo>
                    <a:pt x="5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72" y="8"/>
                  </a:lnTo>
                  <a:lnTo>
                    <a:pt x="82" y="12"/>
                  </a:lnTo>
                  <a:lnTo>
                    <a:pt x="90" y="16"/>
                  </a:lnTo>
                  <a:lnTo>
                    <a:pt x="98" y="24"/>
                  </a:lnTo>
                  <a:lnTo>
                    <a:pt x="106" y="32"/>
                  </a:lnTo>
                  <a:lnTo>
                    <a:pt x="110" y="40"/>
                  </a:lnTo>
                  <a:lnTo>
                    <a:pt x="114" y="5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4" y="70"/>
                  </a:lnTo>
                  <a:lnTo>
                    <a:pt x="112" y="78"/>
                  </a:lnTo>
                  <a:lnTo>
                    <a:pt x="112" y="7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5" name="Freeform 236">
              <a:extLst>
                <a:ext uri="{FF2B5EF4-FFF2-40B4-BE49-F238E27FC236}">
                  <a16:creationId xmlns:a16="http://schemas.microsoft.com/office/drawing/2014/main" id="{4DEB92AB-9F92-4D6D-A080-3389BB99A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9251" y="2862263"/>
              <a:ext cx="44450" cy="12700"/>
            </a:xfrm>
            <a:custGeom>
              <a:avLst/>
              <a:gdLst>
                <a:gd name="T0" fmla="*/ 28 w 28"/>
                <a:gd name="T1" fmla="*/ 4 h 8"/>
                <a:gd name="T2" fmla="*/ 28 w 28"/>
                <a:gd name="T3" fmla="*/ 4 h 8"/>
                <a:gd name="T4" fmla="*/ 28 w 28"/>
                <a:gd name="T5" fmla="*/ 8 h 8"/>
                <a:gd name="T6" fmla="*/ 0 w 28"/>
                <a:gd name="T7" fmla="*/ 8 h 8"/>
                <a:gd name="T8" fmla="*/ 0 w 28"/>
                <a:gd name="T9" fmla="*/ 8 h 8"/>
                <a:gd name="T10" fmla="*/ 0 w 28"/>
                <a:gd name="T11" fmla="*/ 4 h 8"/>
                <a:gd name="T12" fmla="*/ 0 w 28"/>
                <a:gd name="T13" fmla="*/ 4 h 8"/>
                <a:gd name="T14" fmla="*/ 0 w 28"/>
                <a:gd name="T15" fmla="*/ 4 h 8"/>
                <a:gd name="T16" fmla="*/ 0 w 28"/>
                <a:gd name="T17" fmla="*/ 0 h 8"/>
                <a:gd name="T18" fmla="*/ 28 w 28"/>
                <a:gd name="T19" fmla="*/ 0 h 8"/>
                <a:gd name="T20" fmla="*/ 28 w 28"/>
                <a:gd name="T21" fmla="*/ 0 h 8"/>
                <a:gd name="T22" fmla="*/ 28 w 28"/>
                <a:gd name="T23" fmla="*/ 4 h 8"/>
                <a:gd name="T24" fmla="*/ 28 w 28"/>
                <a:gd name="T2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8">
                  <a:moveTo>
                    <a:pt x="28" y="4"/>
                  </a:moveTo>
                  <a:lnTo>
                    <a:pt x="28" y="4"/>
                  </a:lnTo>
                  <a:lnTo>
                    <a:pt x="28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6" name="Freeform 237">
              <a:extLst>
                <a:ext uri="{FF2B5EF4-FFF2-40B4-BE49-F238E27FC236}">
                  <a16:creationId xmlns:a16="http://schemas.microsoft.com/office/drawing/2014/main" id="{007973AC-B600-47BC-AF5D-0F3B5765E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726" y="2849563"/>
              <a:ext cx="66675" cy="9525"/>
            </a:xfrm>
            <a:custGeom>
              <a:avLst/>
              <a:gdLst>
                <a:gd name="T0" fmla="*/ 42 w 42"/>
                <a:gd name="T1" fmla="*/ 2 h 6"/>
                <a:gd name="T2" fmla="*/ 42 w 42"/>
                <a:gd name="T3" fmla="*/ 2 h 6"/>
                <a:gd name="T4" fmla="*/ 40 w 42"/>
                <a:gd name="T5" fmla="*/ 6 h 6"/>
                <a:gd name="T6" fmla="*/ 40 w 42"/>
                <a:gd name="T7" fmla="*/ 6 h 6"/>
                <a:gd name="T8" fmla="*/ 2 w 42"/>
                <a:gd name="T9" fmla="*/ 6 h 6"/>
                <a:gd name="T10" fmla="*/ 2 w 42"/>
                <a:gd name="T11" fmla="*/ 6 h 6"/>
                <a:gd name="T12" fmla="*/ 0 w 42"/>
                <a:gd name="T13" fmla="*/ 6 h 6"/>
                <a:gd name="T14" fmla="*/ 0 w 42"/>
                <a:gd name="T15" fmla="*/ 2 h 6"/>
                <a:gd name="T16" fmla="*/ 0 w 42"/>
                <a:gd name="T17" fmla="*/ 2 h 6"/>
                <a:gd name="T18" fmla="*/ 0 w 42"/>
                <a:gd name="T19" fmla="*/ 2 h 6"/>
                <a:gd name="T20" fmla="*/ 0 w 42"/>
                <a:gd name="T21" fmla="*/ 0 h 6"/>
                <a:gd name="T22" fmla="*/ 2 w 42"/>
                <a:gd name="T23" fmla="*/ 0 h 6"/>
                <a:gd name="T24" fmla="*/ 40 w 42"/>
                <a:gd name="T25" fmla="*/ 0 h 6"/>
                <a:gd name="T26" fmla="*/ 40 w 42"/>
                <a:gd name="T27" fmla="*/ 0 h 6"/>
                <a:gd name="T28" fmla="*/ 40 w 42"/>
                <a:gd name="T29" fmla="*/ 0 h 6"/>
                <a:gd name="T30" fmla="*/ 42 w 42"/>
                <a:gd name="T31" fmla="*/ 2 h 6"/>
                <a:gd name="T32" fmla="*/ 42 w 42"/>
                <a:gd name="T3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6">
                  <a:moveTo>
                    <a:pt x="42" y="2"/>
                  </a:moveTo>
                  <a:lnTo>
                    <a:pt x="42" y="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7" name="Freeform 238">
              <a:extLst>
                <a:ext uri="{FF2B5EF4-FFF2-40B4-BE49-F238E27FC236}">
                  <a16:creationId xmlns:a16="http://schemas.microsoft.com/office/drawing/2014/main" id="{6F4CF9B7-8C0A-4336-9D99-D7713BD29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835275"/>
              <a:ext cx="95250" cy="9525"/>
            </a:xfrm>
            <a:custGeom>
              <a:avLst/>
              <a:gdLst>
                <a:gd name="T0" fmla="*/ 60 w 60"/>
                <a:gd name="T1" fmla="*/ 4 h 6"/>
                <a:gd name="T2" fmla="*/ 60 w 60"/>
                <a:gd name="T3" fmla="*/ 4 h 6"/>
                <a:gd name="T4" fmla="*/ 60 w 60"/>
                <a:gd name="T5" fmla="*/ 6 h 6"/>
                <a:gd name="T6" fmla="*/ 58 w 60"/>
                <a:gd name="T7" fmla="*/ 6 h 6"/>
                <a:gd name="T8" fmla="*/ 2 w 60"/>
                <a:gd name="T9" fmla="*/ 6 h 6"/>
                <a:gd name="T10" fmla="*/ 2 w 60"/>
                <a:gd name="T11" fmla="*/ 6 h 6"/>
                <a:gd name="T12" fmla="*/ 0 w 60"/>
                <a:gd name="T13" fmla="*/ 6 h 6"/>
                <a:gd name="T14" fmla="*/ 0 w 60"/>
                <a:gd name="T15" fmla="*/ 4 h 6"/>
                <a:gd name="T16" fmla="*/ 0 w 60"/>
                <a:gd name="T17" fmla="*/ 2 h 6"/>
                <a:gd name="T18" fmla="*/ 0 w 60"/>
                <a:gd name="T19" fmla="*/ 2 h 6"/>
                <a:gd name="T20" fmla="*/ 0 w 60"/>
                <a:gd name="T21" fmla="*/ 0 h 6"/>
                <a:gd name="T22" fmla="*/ 2 w 60"/>
                <a:gd name="T23" fmla="*/ 0 h 6"/>
                <a:gd name="T24" fmla="*/ 58 w 60"/>
                <a:gd name="T25" fmla="*/ 0 h 6"/>
                <a:gd name="T26" fmla="*/ 58 w 60"/>
                <a:gd name="T27" fmla="*/ 0 h 6"/>
                <a:gd name="T28" fmla="*/ 60 w 60"/>
                <a:gd name="T29" fmla="*/ 0 h 6"/>
                <a:gd name="T30" fmla="*/ 60 w 60"/>
                <a:gd name="T31" fmla="*/ 2 h 6"/>
                <a:gd name="T32" fmla="*/ 60 w 60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">
                  <a:moveTo>
                    <a:pt x="60" y="4"/>
                  </a:moveTo>
                  <a:lnTo>
                    <a:pt x="60" y="4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8" name="Freeform 239">
              <a:extLst>
                <a:ext uri="{FF2B5EF4-FFF2-40B4-BE49-F238E27FC236}">
                  <a16:creationId xmlns:a16="http://schemas.microsoft.com/office/drawing/2014/main" id="{E765BEC4-293E-4A34-B629-20C791F33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819400"/>
              <a:ext cx="95250" cy="9525"/>
            </a:xfrm>
            <a:custGeom>
              <a:avLst/>
              <a:gdLst>
                <a:gd name="T0" fmla="*/ 60 w 60"/>
                <a:gd name="T1" fmla="*/ 4 h 6"/>
                <a:gd name="T2" fmla="*/ 60 w 60"/>
                <a:gd name="T3" fmla="*/ 4 h 6"/>
                <a:gd name="T4" fmla="*/ 60 w 60"/>
                <a:gd name="T5" fmla="*/ 6 h 6"/>
                <a:gd name="T6" fmla="*/ 58 w 60"/>
                <a:gd name="T7" fmla="*/ 6 h 6"/>
                <a:gd name="T8" fmla="*/ 2 w 60"/>
                <a:gd name="T9" fmla="*/ 6 h 6"/>
                <a:gd name="T10" fmla="*/ 2 w 60"/>
                <a:gd name="T11" fmla="*/ 6 h 6"/>
                <a:gd name="T12" fmla="*/ 0 w 60"/>
                <a:gd name="T13" fmla="*/ 6 h 6"/>
                <a:gd name="T14" fmla="*/ 0 w 60"/>
                <a:gd name="T15" fmla="*/ 4 h 6"/>
                <a:gd name="T16" fmla="*/ 0 w 60"/>
                <a:gd name="T17" fmla="*/ 2 h 6"/>
                <a:gd name="T18" fmla="*/ 0 w 60"/>
                <a:gd name="T19" fmla="*/ 2 h 6"/>
                <a:gd name="T20" fmla="*/ 0 w 60"/>
                <a:gd name="T21" fmla="*/ 0 h 6"/>
                <a:gd name="T22" fmla="*/ 2 w 60"/>
                <a:gd name="T23" fmla="*/ 0 h 6"/>
                <a:gd name="T24" fmla="*/ 58 w 60"/>
                <a:gd name="T25" fmla="*/ 0 h 6"/>
                <a:gd name="T26" fmla="*/ 58 w 60"/>
                <a:gd name="T27" fmla="*/ 0 h 6"/>
                <a:gd name="T28" fmla="*/ 60 w 60"/>
                <a:gd name="T29" fmla="*/ 0 h 6"/>
                <a:gd name="T30" fmla="*/ 60 w 60"/>
                <a:gd name="T31" fmla="*/ 2 h 6"/>
                <a:gd name="T32" fmla="*/ 60 w 60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">
                  <a:moveTo>
                    <a:pt x="60" y="4"/>
                  </a:moveTo>
                  <a:lnTo>
                    <a:pt x="60" y="4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2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9" name="Freeform 240">
              <a:extLst>
                <a:ext uri="{FF2B5EF4-FFF2-40B4-BE49-F238E27FC236}">
                  <a16:creationId xmlns:a16="http://schemas.microsoft.com/office/drawing/2014/main" id="{557C3B38-B6D6-4DF5-B538-C2418CBE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803525"/>
              <a:ext cx="95250" cy="9525"/>
            </a:xfrm>
            <a:custGeom>
              <a:avLst/>
              <a:gdLst>
                <a:gd name="T0" fmla="*/ 60 w 60"/>
                <a:gd name="T1" fmla="*/ 4 h 6"/>
                <a:gd name="T2" fmla="*/ 60 w 60"/>
                <a:gd name="T3" fmla="*/ 4 h 6"/>
                <a:gd name="T4" fmla="*/ 60 w 60"/>
                <a:gd name="T5" fmla="*/ 6 h 6"/>
                <a:gd name="T6" fmla="*/ 58 w 60"/>
                <a:gd name="T7" fmla="*/ 6 h 6"/>
                <a:gd name="T8" fmla="*/ 2 w 60"/>
                <a:gd name="T9" fmla="*/ 6 h 6"/>
                <a:gd name="T10" fmla="*/ 2 w 60"/>
                <a:gd name="T11" fmla="*/ 6 h 6"/>
                <a:gd name="T12" fmla="*/ 0 w 60"/>
                <a:gd name="T13" fmla="*/ 6 h 6"/>
                <a:gd name="T14" fmla="*/ 0 w 60"/>
                <a:gd name="T15" fmla="*/ 4 h 6"/>
                <a:gd name="T16" fmla="*/ 0 w 60"/>
                <a:gd name="T17" fmla="*/ 4 h 6"/>
                <a:gd name="T18" fmla="*/ 0 w 60"/>
                <a:gd name="T19" fmla="*/ 4 h 6"/>
                <a:gd name="T20" fmla="*/ 0 w 60"/>
                <a:gd name="T21" fmla="*/ 2 h 6"/>
                <a:gd name="T22" fmla="*/ 2 w 60"/>
                <a:gd name="T23" fmla="*/ 0 h 6"/>
                <a:gd name="T24" fmla="*/ 58 w 60"/>
                <a:gd name="T25" fmla="*/ 0 h 6"/>
                <a:gd name="T26" fmla="*/ 58 w 60"/>
                <a:gd name="T27" fmla="*/ 0 h 6"/>
                <a:gd name="T28" fmla="*/ 60 w 60"/>
                <a:gd name="T29" fmla="*/ 2 h 6"/>
                <a:gd name="T30" fmla="*/ 60 w 60"/>
                <a:gd name="T31" fmla="*/ 4 h 6"/>
                <a:gd name="T32" fmla="*/ 60 w 60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">
                  <a:moveTo>
                    <a:pt x="60" y="4"/>
                  </a:moveTo>
                  <a:lnTo>
                    <a:pt x="60" y="4"/>
                  </a:lnTo>
                  <a:lnTo>
                    <a:pt x="60" y="6"/>
                  </a:lnTo>
                  <a:lnTo>
                    <a:pt x="58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0" y="2"/>
                  </a:lnTo>
                  <a:lnTo>
                    <a:pt x="60" y="4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0" name="Freeform 241">
              <a:extLst>
                <a:ext uri="{FF2B5EF4-FFF2-40B4-BE49-F238E27FC236}">
                  <a16:creationId xmlns:a16="http://schemas.microsoft.com/office/drawing/2014/main" id="{D01A9B10-2D9F-4B21-AE67-F5C5E2A8F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787650"/>
              <a:ext cx="95250" cy="12700"/>
            </a:xfrm>
            <a:custGeom>
              <a:avLst/>
              <a:gdLst>
                <a:gd name="T0" fmla="*/ 60 w 60"/>
                <a:gd name="T1" fmla="*/ 4 h 8"/>
                <a:gd name="T2" fmla="*/ 60 w 60"/>
                <a:gd name="T3" fmla="*/ 4 h 8"/>
                <a:gd name="T4" fmla="*/ 60 w 60"/>
                <a:gd name="T5" fmla="*/ 6 h 8"/>
                <a:gd name="T6" fmla="*/ 58 w 60"/>
                <a:gd name="T7" fmla="*/ 8 h 8"/>
                <a:gd name="T8" fmla="*/ 2 w 60"/>
                <a:gd name="T9" fmla="*/ 8 h 8"/>
                <a:gd name="T10" fmla="*/ 2 w 60"/>
                <a:gd name="T11" fmla="*/ 8 h 8"/>
                <a:gd name="T12" fmla="*/ 0 w 60"/>
                <a:gd name="T13" fmla="*/ 6 h 8"/>
                <a:gd name="T14" fmla="*/ 0 w 60"/>
                <a:gd name="T15" fmla="*/ 4 h 8"/>
                <a:gd name="T16" fmla="*/ 0 w 60"/>
                <a:gd name="T17" fmla="*/ 4 h 8"/>
                <a:gd name="T18" fmla="*/ 0 w 60"/>
                <a:gd name="T19" fmla="*/ 4 h 8"/>
                <a:gd name="T20" fmla="*/ 0 w 60"/>
                <a:gd name="T21" fmla="*/ 2 h 8"/>
                <a:gd name="T22" fmla="*/ 2 w 60"/>
                <a:gd name="T23" fmla="*/ 0 h 8"/>
                <a:gd name="T24" fmla="*/ 58 w 60"/>
                <a:gd name="T25" fmla="*/ 0 h 8"/>
                <a:gd name="T26" fmla="*/ 58 w 60"/>
                <a:gd name="T27" fmla="*/ 0 h 8"/>
                <a:gd name="T28" fmla="*/ 60 w 60"/>
                <a:gd name="T29" fmla="*/ 2 h 8"/>
                <a:gd name="T30" fmla="*/ 60 w 60"/>
                <a:gd name="T31" fmla="*/ 4 h 8"/>
                <a:gd name="T32" fmla="*/ 60 w 60"/>
                <a:gd name="T3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8">
                  <a:moveTo>
                    <a:pt x="60" y="4"/>
                  </a:moveTo>
                  <a:lnTo>
                    <a:pt x="60" y="4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0" y="2"/>
                  </a:lnTo>
                  <a:lnTo>
                    <a:pt x="60" y="4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251" name="Freeform 242">
            <a:extLst>
              <a:ext uri="{FF2B5EF4-FFF2-40B4-BE49-F238E27FC236}">
                <a16:creationId xmlns:a16="http://schemas.microsoft.com/office/drawing/2014/main" id="{CC2DF440-30E5-48B8-9E39-3C7C07212FB8}"/>
              </a:ext>
            </a:extLst>
          </p:cNvPr>
          <p:cNvSpPr>
            <a:spLocks noEditPoints="1"/>
          </p:cNvSpPr>
          <p:nvPr/>
        </p:nvSpPr>
        <p:spPr bwMode="auto">
          <a:xfrm>
            <a:off x="2357438" y="2486025"/>
            <a:ext cx="338138" cy="339725"/>
          </a:xfrm>
          <a:custGeom>
            <a:avLst/>
            <a:gdLst>
              <a:gd name="T0" fmla="*/ 213 w 213"/>
              <a:gd name="T1" fmla="*/ 92 h 214"/>
              <a:gd name="T2" fmla="*/ 191 w 213"/>
              <a:gd name="T3" fmla="*/ 92 h 214"/>
              <a:gd name="T4" fmla="*/ 187 w 213"/>
              <a:gd name="T5" fmla="*/ 74 h 214"/>
              <a:gd name="T6" fmla="*/ 191 w 213"/>
              <a:gd name="T7" fmla="*/ 42 h 214"/>
              <a:gd name="T8" fmla="*/ 173 w 213"/>
              <a:gd name="T9" fmla="*/ 52 h 214"/>
              <a:gd name="T10" fmla="*/ 171 w 213"/>
              <a:gd name="T11" fmla="*/ 20 h 214"/>
              <a:gd name="T12" fmla="*/ 137 w 213"/>
              <a:gd name="T13" fmla="*/ 26 h 214"/>
              <a:gd name="T14" fmla="*/ 120 w 213"/>
              <a:gd name="T15" fmla="*/ 20 h 214"/>
              <a:gd name="T16" fmla="*/ 94 w 213"/>
              <a:gd name="T17" fmla="*/ 0 h 214"/>
              <a:gd name="T18" fmla="*/ 94 w 213"/>
              <a:gd name="T19" fmla="*/ 20 h 214"/>
              <a:gd name="T20" fmla="*/ 64 w 213"/>
              <a:gd name="T21" fmla="*/ 6 h 214"/>
              <a:gd name="T22" fmla="*/ 52 w 213"/>
              <a:gd name="T23" fmla="*/ 38 h 214"/>
              <a:gd name="T24" fmla="*/ 40 w 213"/>
              <a:gd name="T25" fmla="*/ 52 h 214"/>
              <a:gd name="T26" fmla="*/ 8 w 213"/>
              <a:gd name="T27" fmla="*/ 64 h 214"/>
              <a:gd name="T28" fmla="*/ 26 w 213"/>
              <a:gd name="T29" fmla="*/ 74 h 214"/>
              <a:gd name="T30" fmla="*/ 0 w 213"/>
              <a:gd name="T31" fmla="*/ 92 h 214"/>
              <a:gd name="T32" fmla="*/ 20 w 213"/>
              <a:gd name="T33" fmla="*/ 120 h 214"/>
              <a:gd name="T34" fmla="*/ 26 w 213"/>
              <a:gd name="T35" fmla="*/ 138 h 214"/>
              <a:gd name="T36" fmla="*/ 20 w 213"/>
              <a:gd name="T37" fmla="*/ 172 h 214"/>
              <a:gd name="T38" fmla="*/ 40 w 213"/>
              <a:gd name="T39" fmla="*/ 160 h 214"/>
              <a:gd name="T40" fmla="*/ 52 w 213"/>
              <a:gd name="T41" fmla="*/ 174 h 214"/>
              <a:gd name="T42" fmla="*/ 64 w 213"/>
              <a:gd name="T43" fmla="*/ 206 h 214"/>
              <a:gd name="T44" fmla="*/ 76 w 213"/>
              <a:gd name="T45" fmla="*/ 186 h 214"/>
              <a:gd name="T46" fmla="*/ 94 w 213"/>
              <a:gd name="T47" fmla="*/ 192 h 214"/>
              <a:gd name="T48" fmla="*/ 120 w 213"/>
              <a:gd name="T49" fmla="*/ 214 h 214"/>
              <a:gd name="T50" fmla="*/ 120 w 213"/>
              <a:gd name="T51" fmla="*/ 192 h 214"/>
              <a:gd name="T52" fmla="*/ 137 w 213"/>
              <a:gd name="T53" fmla="*/ 186 h 214"/>
              <a:gd name="T54" fmla="*/ 171 w 213"/>
              <a:gd name="T55" fmla="*/ 192 h 214"/>
              <a:gd name="T56" fmla="*/ 159 w 213"/>
              <a:gd name="T57" fmla="*/ 174 h 214"/>
              <a:gd name="T58" fmla="*/ 173 w 213"/>
              <a:gd name="T59" fmla="*/ 160 h 214"/>
              <a:gd name="T60" fmla="*/ 205 w 213"/>
              <a:gd name="T61" fmla="*/ 148 h 214"/>
              <a:gd name="T62" fmla="*/ 187 w 213"/>
              <a:gd name="T63" fmla="*/ 138 h 214"/>
              <a:gd name="T64" fmla="*/ 191 w 213"/>
              <a:gd name="T65" fmla="*/ 120 h 214"/>
              <a:gd name="T66" fmla="*/ 106 w 213"/>
              <a:gd name="T67" fmla="*/ 166 h 214"/>
              <a:gd name="T68" fmla="*/ 94 w 213"/>
              <a:gd name="T69" fmla="*/ 164 h 214"/>
              <a:gd name="T70" fmla="*/ 74 w 213"/>
              <a:gd name="T71" fmla="*/ 154 h 214"/>
              <a:gd name="T72" fmla="*/ 58 w 213"/>
              <a:gd name="T73" fmla="*/ 140 h 214"/>
              <a:gd name="T74" fmla="*/ 48 w 213"/>
              <a:gd name="T75" fmla="*/ 118 h 214"/>
              <a:gd name="T76" fmla="*/ 48 w 213"/>
              <a:gd name="T77" fmla="*/ 106 h 214"/>
              <a:gd name="T78" fmla="*/ 52 w 213"/>
              <a:gd name="T79" fmla="*/ 84 h 214"/>
              <a:gd name="T80" fmla="*/ 64 w 213"/>
              <a:gd name="T81" fmla="*/ 64 h 214"/>
              <a:gd name="T82" fmla="*/ 84 w 213"/>
              <a:gd name="T83" fmla="*/ 52 h 214"/>
              <a:gd name="T84" fmla="*/ 106 w 213"/>
              <a:gd name="T85" fmla="*/ 46 h 214"/>
              <a:gd name="T86" fmla="*/ 118 w 213"/>
              <a:gd name="T87" fmla="*/ 48 h 214"/>
              <a:gd name="T88" fmla="*/ 139 w 213"/>
              <a:gd name="T89" fmla="*/ 58 h 214"/>
              <a:gd name="T90" fmla="*/ 155 w 213"/>
              <a:gd name="T91" fmla="*/ 72 h 214"/>
              <a:gd name="T92" fmla="*/ 163 w 213"/>
              <a:gd name="T93" fmla="*/ 94 h 214"/>
              <a:gd name="T94" fmla="*/ 165 w 213"/>
              <a:gd name="T95" fmla="*/ 106 h 214"/>
              <a:gd name="T96" fmla="*/ 159 w 213"/>
              <a:gd name="T97" fmla="*/ 130 h 214"/>
              <a:gd name="T98" fmla="*/ 147 w 213"/>
              <a:gd name="T99" fmla="*/ 148 h 214"/>
              <a:gd name="T100" fmla="*/ 130 w 213"/>
              <a:gd name="T101" fmla="*/ 160 h 214"/>
              <a:gd name="T102" fmla="*/ 106 w 213"/>
              <a:gd name="T103" fmla="*/ 166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3" h="214">
                <a:moveTo>
                  <a:pt x="213" y="120"/>
                </a:moveTo>
                <a:lnTo>
                  <a:pt x="213" y="92"/>
                </a:lnTo>
                <a:lnTo>
                  <a:pt x="191" y="92"/>
                </a:lnTo>
                <a:lnTo>
                  <a:pt x="191" y="92"/>
                </a:lnTo>
                <a:lnTo>
                  <a:pt x="189" y="84"/>
                </a:lnTo>
                <a:lnTo>
                  <a:pt x="187" y="74"/>
                </a:lnTo>
                <a:lnTo>
                  <a:pt x="205" y="64"/>
                </a:lnTo>
                <a:lnTo>
                  <a:pt x="191" y="42"/>
                </a:lnTo>
                <a:lnTo>
                  <a:pt x="173" y="52"/>
                </a:lnTo>
                <a:lnTo>
                  <a:pt x="173" y="52"/>
                </a:lnTo>
                <a:lnTo>
                  <a:pt x="159" y="38"/>
                </a:lnTo>
                <a:lnTo>
                  <a:pt x="171" y="20"/>
                </a:lnTo>
                <a:lnTo>
                  <a:pt x="147" y="6"/>
                </a:lnTo>
                <a:lnTo>
                  <a:pt x="137" y="26"/>
                </a:lnTo>
                <a:lnTo>
                  <a:pt x="137" y="26"/>
                </a:lnTo>
                <a:lnTo>
                  <a:pt x="120" y="20"/>
                </a:lnTo>
                <a:lnTo>
                  <a:pt x="120" y="0"/>
                </a:lnTo>
                <a:lnTo>
                  <a:pt x="94" y="0"/>
                </a:lnTo>
                <a:lnTo>
                  <a:pt x="94" y="20"/>
                </a:lnTo>
                <a:lnTo>
                  <a:pt x="94" y="20"/>
                </a:lnTo>
                <a:lnTo>
                  <a:pt x="76" y="26"/>
                </a:lnTo>
                <a:lnTo>
                  <a:pt x="64" y="6"/>
                </a:lnTo>
                <a:lnTo>
                  <a:pt x="42" y="20"/>
                </a:lnTo>
                <a:lnTo>
                  <a:pt x="52" y="38"/>
                </a:lnTo>
                <a:lnTo>
                  <a:pt x="52" y="38"/>
                </a:lnTo>
                <a:lnTo>
                  <a:pt x="40" y="52"/>
                </a:lnTo>
                <a:lnTo>
                  <a:pt x="20" y="42"/>
                </a:lnTo>
                <a:lnTo>
                  <a:pt x="8" y="64"/>
                </a:lnTo>
                <a:lnTo>
                  <a:pt x="26" y="74"/>
                </a:lnTo>
                <a:lnTo>
                  <a:pt x="26" y="74"/>
                </a:lnTo>
                <a:lnTo>
                  <a:pt x="20" y="92"/>
                </a:lnTo>
                <a:lnTo>
                  <a:pt x="0" y="92"/>
                </a:lnTo>
                <a:lnTo>
                  <a:pt x="0" y="120"/>
                </a:lnTo>
                <a:lnTo>
                  <a:pt x="20" y="120"/>
                </a:lnTo>
                <a:lnTo>
                  <a:pt x="20" y="120"/>
                </a:lnTo>
                <a:lnTo>
                  <a:pt x="26" y="138"/>
                </a:lnTo>
                <a:lnTo>
                  <a:pt x="8" y="148"/>
                </a:lnTo>
                <a:lnTo>
                  <a:pt x="20" y="172"/>
                </a:lnTo>
                <a:lnTo>
                  <a:pt x="40" y="160"/>
                </a:lnTo>
                <a:lnTo>
                  <a:pt x="40" y="160"/>
                </a:lnTo>
                <a:lnTo>
                  <a:pt x="46" y="168"/>
                </a:lnTo>
                <a:lnTo>
                  <a:pt x="52" y="174"/>
                </a:lnTo>
                <a:lnTo>
                  <a:pt x="42" y="192"/>
                </a:lnTo>
                <a:lnTo>
                  <a:pt x="64" y="206"/>
                </a:lnTo>
                <a:lnTo>
                  <a:pt x="76" y="186"/>
                </a:lnTo>
                <a:lnTo>
                  <a:pt x="76" y="186"/>
                </a:lnTo>
                <a:lnTo>
                  <a:pt x="84" y="190"/>
                </a:lnTo>
                <a:lnTo>
                  <a:pt x="94" y="192"/>
                </a:lnTo>
                <a:lnTo>
                  <a:pt x="94" y="214"/>
                </a:lnTo>
                <a:lnTo>
                  <a:pt x="120" y="214"/>
                </a:lnTo>
                <a:lnTo>
                  <a:pt x="120" y="192"/>
                </a:lnTo>
                <a:lnTo>
                  <a:pt x="120" y="192"/>
                </a:lnTo>
                <a:lnTo>
                  <a:pt x="128" y="190"/>
                </a:lnTo>
                <a:lnTo>
                  <a:pt x="137" y="186"/>
                </a:lnTo>
                <a:lnTo>
                  <a:pt x="147" y="206"/>
                </a:lnTo>
                <a:lnTo>
                  <a:pt x="171" y="192"/>
                </a:lnTo>
                <a:lnTo>
                  <a:pt x="159" y="174"/>
                </a:lnTo>
                <a:lnTo>
                  <a:pt x="159" y="174"/>
                </a:lnTo>
                <a:lnTo>
                  <a:pt x="167" y="168"/>
                </a:lnTo>
                <a:lnTo>
                  <a:pt x="173" y="160"/>
                </a:lnTo>
                <a:lnTo>
                  <a:pt x="191" y="172"/>
                </a:lnTo>
                <a:lnTo>
                  <a:pt x="205" y="148"/>
                </a:lnTo>
                <a:lnTo>
                  <a:pt x="187" y="138"/>
                </a:lnTo>
                <a:lnTo>
                  <a:pt x="187" y="138"/>
                </a:lnTo>
                <a:lnTo>
                  <a:pt x="189" y="128"/>
                </a:lnTo>
                <a:lnTo>
                  <a:pt x="191" y="120"/>
                </a:lnTo>
                <a:lnTo>
                  <a:pt x="213" y="120"/>
                </a:lnTo>
                <a:close/>
                <a:moveTo>
                  <a:pt x="106" y="166"/>
                </a:moveTo>
                <a:lnTo>
                  <a:pt x="106" y="166"/>
                </a:lnTo>
                <a:lnTo>
                  <a:pt x="94" y="164"/>
                </a:lnTo>
                <a:lnTo>
                  <a:pt x="84" y="160"/>
                </a:lnTo>
                <a:lnTo>
                  <a:pt x="74" y="154"/>
                </a:lnTo>
                <a:lnTo>
                  <a:pt x="64" y="148"/>
                </a:lnTo>
                <a:lnTo>
                  <a:pt x="58" y="140"/>
                </a:lnTo>
                <a:lnTo>
                  <a:pt x="52" y="130"/>
                </a:lnTo>
                <a:lnTo>
                  <a:pt x="48" y="118"/>
                </a:lnTo>
                <a:lnTo>
                  <a:pt x="48" y="106"/>
                </a:lnTo>
                <a:lnTo>
                  <a:pt x="48" y="106"/>
                </a:lnTo>
                <a:lnTo>
                  <a:pt x="48" y="94"/>
                </a:lnTo>
                <a:lnTo>
                  <a:pt x="52" y="84"/>
                </a:lnTo>
                <a:lnTo>
                  <a:pt x="58" y="72"/>
                </a:lnTo>
                <a:lnTo>
                  <a:pt x="64" y="64"/>
                </a:lnTo>
                <a:lnTo>
                  <a:pt x="74" y="58"/>
                </a:lnTo>
                <a:lnTo>
                  <a:pt x="84" y="52"/>
                </a:lnTo>
                <a:lnTo>
                  <a:pt x="94" y="48"/>
                </a:lnTo>
                <a:lnTo>
                  <a:pt x="106" y="46"/>
                </a:lnTo>
                <a:lnTo>
                  <a:pt x="106" y="46"/>
                </a:lnTo>
                <a:lnTo>
                  <a:pt x="118" y="48"/>
                </a:lnTo>
                <a:lnTo>
                  <a:pt x="130" y="52"/>
                </a:lnTo>
                <a:lnTo>
                  <a:pt x="139" y="58"/>
                </a:lnTo>
                <a:lnTo>
                  <a:pt x="147" y="64"/>
                </a:lnTo>
                <a:lnTo>
                  <a:pt x="155" y="72"/>
                </a:lnTo>
                <a:lnTo>
                  <a:pt x="159" y="84"/>
                </a:lnTo>
                <a:lnTo>
                  <a:pt x="163" y="94"/>
                </a:lnTo>
                <a:lnTo>
                  <a:pt x="165" y="106"/>
                </a:lnTo>
                <a:lnTo>
                  <a:pt x="165" y="106"/>
                </a:lnTo>
                <a:lnTo>
                  <a:pt x="163" y="118"/>
                </a:lnTo>
                <a:lnTo>
                  <a:pt x="159" y="130"/>
                </a:lnTo>
                <a:lnTo>
                  <a:pt x="155" y="140"/>
                </a:lnTo>
                <a:lnTo>
                  <a:pt x="147" y="148"/>
                </a:lnTo>
                <a:lnTo>
                  <a:pt x="139" y="154"/>
                </a:lnTo>
                <a:lnTo>
                  <a:pt x="130" y="160"/>
                </a:lnTo>
                <a:lnTo>
                  <a:pt x="118" y="164"/>
                </a:lnTo>
                <a:lnTo>
                  <a:pt x="106" y="166"/>
                </a:lnTo>
                <a:lnTo>
                  <a:pt x="106" y="16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2" name="Rectangle 243">
            <a:extLst>
              <a:ext uri="{FF2B5EF4-FFF2-40B4-BE49-F238E27FC236}">
                <a16:creationId xmlns:a16="http://schemas.microsoft.com/office/drawing/2014/main" id="{153AF495-C3E7-4646-A0A3-EE627E952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338" y="3811588"/>
            <a:ext cx="1481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기본구조설계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3" name="Rectangle 244">
            <a:extLst>
              <a:ext uri="{FF2B5EF4-FFF2-40B4-BE49-F238E27FC236}">
                <a16:creationId xmlns:a16="http://schemas.microsoft.com/office/drawing/2014/main" id="{1F92C11B-915C-450A-8CBC-003A6C70E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4300538"/>
            <a:ext cx="5674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Entity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5" name="Rectangle 245">
            <a:extLst>
              <a:ext uri="{FF2B5EF4-FFF2-40B4-BE49-F238E27FC236}">
                <a16:creationId xmlns:a16="http://schemas.microsoft.com/office/drawing/2014/main" id="{CDEEA0C4-24D7-45B8-B09B-50B4584A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2894013"/>
            <a:ext cx="64120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1" i="0" u="none" strike="noStrike" cap="none" normalizeH="0" baseline="0" dirty="0" smtClean="0">
                <a:ln>
                  <a:noFill/>
                </a:ln>
                <a:solidFill>
                  <a:srgbClr val="1387D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6" name="Rectangle 246">
            <a:extLst>
              <a:ext uri="{FF2B5EF4-FFF2-40B4-BE49-F238E27FC236}">
                <a16:creationId xmlns:a16="http://schemas.microsoft.com/office/drawing/2014/main" id="{763E81C8-372C-4990-B949-A6ED1C166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154" y="2879380"/>
            <a:ext cx="90569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 smtClean="0">
                <a:ln>
                  <a:noFill/>
                </a:ln>
                <a:solidFill>
                  <a:srgbClr val="7AAC0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kumimoji="0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rgbClr val="7AAC0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차기능완성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9" name="Rectangle 247">
            <a:extLst>
              <a:ext uri="{FF2B5EF4-FFF2-40B4-BE49-F238E27FC236}">
                <a16:creationId xmlns:a16="http://schemas.microsoft.com/office/drawing/2014/main" id="{231C069A-7F6C-44E0-940E-3DF76E1DC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1326" y="2884488"/>
            <a:ext cx="58509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 smtClean="0">
                <a:ln>
                  <a:noFill/>
                </a:ln>
                <a:solidFill>
                  <a:srgbClr val="FF6E0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kumimoji="0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rgbClr val="FF6E0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0" name="Rectangle 248">
            <a:extLst>
              <a:ext uri="{FF2B5EF4-FFF2-40B4-BE49-F238E27FC236}">
                <a16:creationId xmlns:a16="http://schemas.microsoft.com/office/drawing/2014/main" id="{69E7CB9C-D398-483F-8715-EED339FBF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76" y="2884488"/>
            <a:ext cx="64120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rgbClr val="F2136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최종정리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1" name="Rectangle 249">
            <a:extLst>
              <a:ext uri="{FF2B5EF4-FFF2-40B4-BE49-F238E27FC236}">
                <a16:creationId xmlns:a16="http://schemas.microsoft.com/office/drawing/2014/main" id="{BD4E93BF-F136-4F10-BC22-A2EF5E5AF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4494213"/>
            <a:ext cx="129202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Controller/Service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5" name="Rectangle 250">
            <a:extLst>
              <a:ext uri="{FF2B5EF4-FFF2-40B4-BE49-F238E27FC236}">
                <a16:creationId xmlns:a16="http://schemas.microsoft.com/office/drawing/2014/main" id="{39B53567-63A0-4A56-B498-5C6271096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63" y="4687888"/>
            <a:ext cx="85279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Repository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6" name="Rectangle 251">
            <a:extLst>
              <a:ext uri="{FF2B5EF4-FFF2-40B4-BE49-F238E27FC236}">
                <a16:creationId xmlns:a16="http://schemas.microsoft.com/office/drawing/2014/main" id="{9397C767-B10C-4B44-AAD1-86EDFDCE0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1" y="4300538"/>
            <a:ext cx="79669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로그인관련기능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7" name="Rectangle 252">
            <a:extLst>
              <a:ext uri="{FF2B5EF4-FFF2-40B4-BE49-F238E27FC236}">
                <a16:creationId xmlns:a16="http://schemas.microsoft.com/office/drawing/2014/main" id="{50EFF66A-9143-4FED-82B1-90FC1CB80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1" y="4494213"/>
            <a:ext cx="45525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보안처리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79" name="Rectangle 253">
            <a:extLst>
              <a:ext uri="{FF2B5EF4-FFF2-40B4-BE49-F238E27FC236}">
                <a16:creationId xmlns:a16="http://schemas.microsoft.com/office/drawing/2014/main" id="{05C8E563-A975-4EF7-9DF4-F26F23217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1" y="4687888"/>
            <a:ext cx="68287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공지기능생성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0" name="Rectangle 254">
            <a:extLst>
              <a:ext uri="{FF2B5EF4-FFF2-40B4-BE49-F238E27FC236}">
                <a16:creationId xmlns:a16="http://schemas.microsoft.com/office/drawing/2014/main" id="{C09EC43A-D647-4539-AFF8-698B9D2F5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6" y="1257300"/>
            <a:ext cx="119584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List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통한 </a:t>
            </a:r>
            <a:r>
              <a:rPr kumimoji="0" lang="ko-KR" altLang="en-US" sz="9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페이징구현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1" name="Rectangle 255">
            <a:extLst>
              <a:ext uri="{FF2B5EF4-FFF2-40B4-BE49-F238E27FC236}">
                <a16:creationId xmlns:a16="http://schemas.microsoft.com/office/drawing/2014/main" id="{907DD65F-5185-44DD-A3EC-941DA2B9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6" y="1450975"/>
            <a:ext cx="78707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CRUD</a:t>
            </a:r>
            <a:r>
              <a:rPr kumimoji="0" lang="ko-KR" altLang="en-US" sz="9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2" name="Rectangle 256">
            <a:extLst>
              <a:ext uri="{FF2B5EF4-FFF2-40B4-BE49-F238E27FC236}">
                <a16:creationId xmlns:a16="http://schemas.microsoft.com/office/drawing/2014/main" id="{B24E7E73-6BD7-422A-90BA-B9D0A7273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6" y="1644650"/>
            <a:ext cx="45525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3" name="Rectangle 257">
            <a:extLst>
              <a:ext uri="{FF2B5EF4-FFF2-40B4-BE49-F238E27FC236}">
                <a16:creationId xmlns:a16="http://schemas.microsoft.com/office/drawing/2014/main" id="{A8D26B8A-A4E5-48BD-93D1-F4824249F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6" y="3811588"/>
            <a:ext cx="1481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추가기능구현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4" name="Rectangle 258">
            <a:extLst>
              <a:ext uri="{FF2B5EF4-FFF2-40B4-BE49-F238E27FC236}">
                <a16:creationId xmlns:a16="http://schemas.microsoft.com/office/drawing/2014/main" id="{CA390764-1AFE-40C7-99A8-4AB7B8F5F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501" y="863924"/>
            <a:ext cx="9008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kumimoji="0" lang="ko-KR" altLang="en-US" sz="2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5" name="Rectangle 259">
            <a:extLst>
              <a:ext uri="{FF2B5EF4-FFF2-40B4-BE49-F238E27FC236}">
                <a16:creationId xmlns:a16="http://schemas.microsoft.com/office/drawing/2014/main" id="{72CEAA61-52F8-44C4-9576-C1B89E87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888" y="1257300"/>
            <a:ext cx="120225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Junit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을통한더미데이터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6" name="Rectangle 260">
            <a:extLst>
              <a:ext uri="{FF2B5EF4-FFF2-40B4-BE49-F238E27FC236}">
                <a16:creationId xmlns:a16="http://schemas.microsoft.com/office/drawing/2014/main" id="{7E08437C-4704-45B2-AC22-3F707CC8D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888" y="1450975"/>
            <a:ext cx="68287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기능오류확인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7" name="Rectangle 261">
            <a:extLst>
              <a:ext uri="{FF2B5EF4-FFF2-40B4-BE49-F238E27FC236}">
                <a16:creationId xmlns:a16="http://schemas.microsoft.com/office/drawing/2014/main" id="{4C7F3B97-5711-4754-9CA2-88729BA3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888" y="1644650"/>
            <a:ext cx="83356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 err="1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오류수정및</a:t>
            </a:r>
            <a:r>
              <a:rPr lang="ko-KR" altLang="en-US" sz="900" b="1" dirty="0" smtClean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분석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8" name="Rectangle 262">
            <a:extLst>
              <a:ext uri="{FF2B5EF4-FFF2-40B4-BE49-F238E27FC236}">
                <a16:creationId xmlns:a16="http://schemas.microsoft.com/office/drawing/2014/main" id="{533C217F-6763-4E21-AC7E-23216563E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63" y="749300"/>
            <a:ext cx="14811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테스트및정리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9" name="Freeform 263">
            <a:extLst>
              <a:ext uri="{FF2B5EF4-FFF2-40B4-BE49-F238E27FC236}">
                <a16:creationId xmlns:a16="http://schemas.microsoft.com/office/drawing/2014/main" id="{0D889FF6-8FD0-4E41-A5C7-F4FA804A3FBA}"/>
              </a:ext>
            </a:extLst>
          </p:cNvPr>
          <p:cNvSpPr>
            <a:spLocks/>
          </p:cNvSpPr>
          <p:nvPr/>
        </p:nvSpPr>
        <p:spPr bwMode="auto">
          <a:xfrm>
            <a:off x="823913" y="587375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0 w 862"/>
              <a:gd name="T25" fmla="*/ 130 h 216"/>
              <a:gd name="T26" fmla="*/ 854 w 862"/>
              <a:gd name="T27" fmla="*/ 150 h 216"/>
              <a:gd name="T28" fmla="*/ 844 w 862"/>
              <a:gd name="T29" fmla="*/ 168 h 216"/>
              <a:gd name="T30" fmla="*/ 830 w 862"/>
              <a:gd name="T31" fmla="*/ 184 h 216"/>
              <a:gd name="T32" fmla="*/ 814 w 862"/>
              <a:gd name="T33" fmla="*/ 198 h 216"/>
              <a:gd name="T34" fmla="*/ 796 w 862"/>
              <a:gd name="T35" fmla="*/ 208 h 216"/>
              <a:gd name="T36" fmla="*/ 776 w 862"/>
              <a:gd name="T37" fmla="*/ 214 h 216"/>
              <a:gd name="T38" fmla="*/ 754 w 862"/>
              <a:gd name="T39" fmla="*/ 216 h 216"/>
              <a:gd name="T40" fmla="*/ 108 w 862"/>
              <a:gd name="T41" fmla="*/ 216 h 216"/>
              <a:gd name="T42" fmla="*/ 108 w 862"/>
              <a:gd name="T43" fmla="*/ 216 h 216"/>
              <a:gd name="T44" fmla="*/ 86 w 862"/>
              <a:gd name="T45" fmla="*/ 214 h 216"/>
              <a:gd name="T46" fmla="*/ 66 w 862"/>
              <a:gd name="T47" fmla="*/ 208 h 216"/>
              <a:gd name="T48" fmla="*/ 48 w 862"/>
              <a:gd name="T49" fmla="*/ 198 h 216"/>
              <a:gd name="T50" fmla="*/ 32 w 862"/>
              <a:gd name="T51" fmla="*/ 184 h 216"/>
              <a:gd name="T52" fmla="*/ 18 w 862"/>
              <a:gd name="T53" fmla="*/ 168 h 216"/>
              <a:gd name="T54" fmla="*/ 8 w 862"/>
              <a:gd name="T55" fmla="*/ 150 h 216"/>
              <a:gd name="T56" fmla="*/ 2 w 862"/>
              <a:gd name="T57" fmla="*/ 130 h 216"/>
              <a:gd name="T58" fmla="*/ 0 w 862"/>
              <a:gd name="T59" fmla="*/ 108 h 216"/>
              <a:gd name="T60" fmla="*/ 0 w 862"/>
              <a:gd name="T61" fmla="*/ 108 h 216"/>
              <a:gd name="T62" fmla="*/ 2 w 862"/>
              <a:gd name="T63" fmla="*/ 86 h 216"/>
              <a:gd name="T64" fmla="*/ 8 w 862"/>
              <a:gd name="T65" fmla="*/ 66 h 216"/>
              <a:gd name="T66" fmla="*/ 18 w 862"/>
              <a:gd name="T67" fmla="*/ 48 h 216"/>
              <a:gd name="T68" fmla="*/ 32 w 862"/>
              <a:gd name="T69" fmla="*/ 32 h 216"/>
              <a:gd name="T70" fmla="*/ 48 w 862"/>
              <a:gd name="T71" fmla="*/ 18 h 216"/>
              <a:gd name="T72" fmla="*/ 66 w 862"/>
              <a:gd name="T73" fmla="*/ 8 h 216"/>
              <a:gd name="T74" fmla="*/ 86 w 862"/>
              <a:gd name="T75" fmla="*/ 2 h 216"/>
              <a:gd name="T76" fmla="*/ 108 w 862"/>
              <a:gd name="T77" fmla="*/ 0 h 216"/>
              <a:gd name="T78" fmla="*/ 108 w 862"/>
              <a:gd name="T79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18" y="168"/>
                </a:lnTo>
                <a:lnTo>
                  <a:pt x="8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8" y="66"/>
                </a:lnTo>
                <a:lnTo>
                  <a:pt x="18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90" name="Rectangle 264">
            <a:extLst>
              <a:ext uri="{FF2B5EF4-FFF2-40B4-BE49-F238E27FC236}">
                <a16:creationId xmlns:a16="http://schemas.microsoft.com/office/drawing/2014/main" id="{A6284981-D5F7-46C3-B5A2-285C1718C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6" y="620711"/>
            <a:ext cx="126307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9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</a:t>
            </a:r>
            <a:r>
              <a:rPr kumimoji="0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계획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7" name="Rectangle 255">
            <a:extLst>
              <a:ext uri="{FF2B5EF4-FFF2-40B4-BE49-F238E27FC236}">
                <a16:creationId xmlns:a16="http://schemas.microsoft.com/office/drawing/2014/main" id="{907DD65F-5185-44DD-A3EC-941DA2B9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6" y="1820499"/>
            <a:ext cx="85440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</a:t>
            </a: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kumimoji="0" lang="ko-KR" altLang="en-US" sz="9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댓글기능분리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3">
            <a:extLst>
              <a:ext uri="{FF2B5EF4-FFF2-40B4-BE49-F238E27FC236}">
                <a16:creationId xmlns:a16="http://schemas.microsoft.com/office/drawing/2014/main" id="{5BFD93F9-66CC-4C2F-A68B-3B1CA3D010F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8AC379C9-E5B0-4E5B-92FE-DDC678BA9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3048F4B-ED1E-48B5-9732-56D489632579}"/>
              </a:ext>
            </a:extLst>
          </p:cNvPr>
          <p:cNvSpPr>
            <a:spLocks/>
          </p:cNvSpPr>
          <p:nvPr/>
        </p:nvSpPr>
        <p:spPr bwMode="auto">
          <a:xfrm>
            <a:off x="4527550" y="1588"/>
            <a:ext cx="5727700" cy="5695950"/>
          </a:xfrm>
          <a:custGeom>
            <a:avLst/>
            <a:gdLst>
              <a:gd name="T0" fmla="*/ 2540 w 3608"/>
              <a:gd name="T1" fmla="*/ 0 h 3588"/>
              <a:gd name="T2" fmla="*/ 2546 w 3608"/>
              <a:gd name="T3" fmla="*/ 98 h 3588"/>
              <a:gd name="T4" fmla="*/ 2550 w 3608"/>
              <a:gd name="T5" fmla="*/ 280 h 3588"/>
              <a:gd name="T6" fmla="*/ 2548 w 3608"/>
              <a:gd name="T7" fmla="*/ 440 h 3588"/>
              <a:gd name="T8" fmla="*/ 2536 w 3608"/>
              <a:gd name="T9" fmla="*/ 624 h 3588"/>
              <a:gd name="T10" fmla="*/ 2516 w 3608"/>
              <a:gd name="T11" fmla="*/ 824 h 3588"/>
              <a:gd name="T12" fmla="*/ 2484 w 3608"/>
              <a:gd name="T13" fmla="*/ 1034 h 3588"/>
              <a:gd name="T14" fmla="*/ 2434 w 3608"/>
              <a:gd name="T15" fmla="*/ 1248 h 3588"/>
              <a:gd name="T16" fmla="*/ 2402 w 3608"/>
              <a:gd name="T17" fmla="*/ 1354 h 3588"/>
              <a:gd name="T18" fmla="*/ 2366 w 3608"/>
              <a:gd name="T19" fmla="*/ 1458 h 3588"/>
              <a:gd name="T20" fmla="*/ 2324 w 3608"/>
              <a:gd name="T21" fmla="*/ 1560 h 3588"/>
              <a:gd name="T22" fmla="*/ 2278 w 3608"/>
              <a:gd name="T23" fmla="*/ 1658 h 3588"/>
              <a:gd name="T24" fmla="*/ 2224 w 3608"/>
              <a:gd name="T25" fmla="*/ 1752 h 3588"/>
              <a:gd name="T26" fmla="*/ 2164 w 3608"/>
              <a:gd name="T27" fmla="*/ 1840 h 3588"/>
              <a:gd name="T28" fmla="*/ 2098 w 3608"/>
              <a:gd name="T29" fmla="*/ 1924 h 3588"/>
              <a:gd name="T30" fmla="*/ 2024 w 3608"/>
              <a:gd name="T31" fmla="*/ 2000 h 3588"/>
              <a:gd name="T32" fmla="*/ 1944 w 3608"/>
              <a:gd name="T33" fmla="*/ 2068 h 3588"/>
              <a:gd name="T34" fmla="*/ 1856 w 3608"/>
              <a:gd name="T35" fmla="*/ 2128 h 3588"/>
              <a:gd name="T36" fmla="*/ 1758 w 3608"/>
              <a:gd name="T37" fmla="*/ 2180 h 3588"/>
              <a:gd name="T38" fmla="*/ 1654 w 3608"/>
              <a:gd name="T39" fmla="*/ 2220 h 3588"/>
              <a:gd name="T40" fmla="*/ 1540 w 3608"/>
              <a:gd name="T41" fmla="*/ 2250 h 3588"/>
              <a:gd name="T42" fmla="*/ 1416 w 3608"/>
              <a:gd name="T43" fmla="*/ 2268 h 3588"/>
              <a:gd name="T44" fmla="*/ 1284 w 3608"/>
              <a:gd name="T45" fmla="*/ 2274 h 3588"/>
              <a:gd name="T46" fmla="*/ 1216 w 3608"/>
              <a:gd name="T47" fmla="*/ 2274 h 3588"/>
              <a:gd name="T48" fmla="*/ 1090 w 3608"/>
              <a:gd name="T49" fmla="*/ 2282 h 3588"/>
              <a:gd name="T50" fmla="*/ 970 w 3608"/>
              <a:gd name="T51" fmla="*/ 2296 h 3588"/>
              <a:gd name="T52" fmla="*/ 860 w 3608"/>
              <a:gd name="T53" fmla="*/ 2316 h 3588"/>
              <a:gd name="T54" fmla="*/ 760 w 3608"/>
              <a:gd name="T55" fmla="*/ 2342 h 3588"/>
              <a:gd name="T56" fmla="*/ 666 w 3608"/>
              <a:gd name="T57" fmla="*/ 2374 h 3588"/>
              <a:gd name="T58" fmla="*/ 582 w 3608"/>
              <a:gd name="T59" fmla="*/ 2410 h 3588"/>
              <a:gd name="T60" fmla="*/ 504 w 3608"/>
              <a:gd name="T61" fmla="*/ 2452 h 3588"/>
              <a:gd name="T62" fmla="*/ 432 w 3608"/>
              <a:gd name="T63" fmla="*/ 2498 h 3588"/>
              <a:gd name="T64" fmla="*/ 370 w 3608"/>
              <a:gd name="T65" fmla="*/ 2548 h 3588"/>
              <a:gd name="T66" fmla="*/ 312 w 3608"/>
              <a:gd name="T67" fmla="*/ 2602 h 3588"/>
              <a:gd name="T68" fmla="*/ 260 w 3608"/>
              <a:gd name="T69" fmla="*/ 2656 h 3588"/>
              <a:gd name="T70" fmla="*/ 216 w 3608"/>
              <a:gd name="T71" fmla="*/ 2714 h 3588"/>
              <a:gd name="T72" fmla="*/ 176 w 3608"/>
              <a:gd name="T73" fmla="*/ 2774 h 3588"/>
              <a:gd name="T74" fmla="*/ 126 w 3608"/>
              <a:gd name="T75" fmla="*/ 2866 h 3588"/>
              <a:gd name="T76" fmla="*/ 74 w 3608"/>
              <a:gd name="T77" fmla="*/ 2990 h 3588"/>
              <a:gd name="T78" fmla="*/ 38 w 3608"/>
              <a:gd name="T79" fmla="*/ 3110 h 3588"/>
              <a:gd name="T80" fmla="*/ 16 w 3608"/>
              <a:gd name="T81" fmla="*/ 3228 h 3588"/>
              <a:gd name="T82" fmla="*/ 4 w 3608"/>
              <a:gd name="T83" fmla="*/ 3334 h 3588"/>
              <a:gd name="T84" fmla="*/ 0 w 3608"/>
              <a:gd name="T85" fmla="*/ 3426 h 3588"/>
              <a:gd name="T86" fmla="*/ 4 w 3608"/>
              <a:gd name="T87" fmla="*/ 3532 h 3588"/>
              <a:gd name="T88" fmla="*/ 8 w 3608"/>
              <a:gd name="T89" fmla="*/ 3588 h 3588"/>
              <a:gd name="T90" fmla="*/ 3608 w 3608"/>
              <a:gd name="T91" fmla="*/ 0 h 3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08" h="3588">
                <a:moveTo>
                  <a:pt x="2540" y="0"/>
                </a:moveTo>
                <a:lnTo>
                  <a:pt x="2540" y="0"/>
                </a:lnTo>
                <a:lnTo>
                  <a:pt x="2542" y="26"/>
                </a:lnTo>
                <a:lnTo>
                  <a:pt x="2546" y="98"/>
                </a:lnTo>
                <a:lnTo>
                  <a:pt x="2548" y="210"/>
                </a:lnTo>
                <a:lnTo>
                  <a:pt x="2550" y="280"/>
                </a:lnTo>
                <a:lnTo>
                  <a:pt x="2550" y="356"/>
                </a:lnTo>
                <a:lnTo>
                  <a:pt x="2548" y="440"/>
                </a:lnTo>
                <a:lnTo>
                  <a:pt x="2544" y="530"/>
                </a:lnTo>
                <a:lnTo>
                  <a:pt x="2536" y="624"/>
                </a:lnTo>
                <a:lnTo>
                  <a:pt x="2528" y="722"/>
                </a:lnTo>
                <a:lnTo>
                  <a:pt x="2516" y="824"/>
                </a:lnTo>
                <a:lnTo>
                  <a:pt x="2502" y="928"/>
                </a:lnTo>
                <a:lnTo>
                  <a:pt x="2484" y="1034"/>
                </a:lnTo>
                <a:lnTo>
                  <a:pt x="2460" y="1142"/>
                </a:lnTo>
                <a:lnTo>
                  <a:pt x="2434" y="1248"/>
                </a:lnTo>
                <a:lnTo>
                  <a:pt x="2418" y="1300"/>
                </a:lnTo>
                <a:lnTo>
                  <a:pt x="2402" y="1354"/>
                </a:lnTo>
                <a:lnTo>
                  <a:pt x="2386" y="1406"/>
                </a:lnTo>
                <a:lnTo>
                  <a:pt x="2366" y="1458"/>
                </a:lnTo>
                <a:lnTo>
                  <a:pt x="2346" y="1510"/>
                </a:lnTo>
                <a:lnTo>
                  <a:pt x="2324" y="1560"/>
                </a:lnTo>
                <a:lnTo>
                  <a:pt x="2302" y="1610"/>
                </a:lnTo>
                <a:lnTo>
                  <a:pt x="2278" y="1658"/>
                </a:lnTo>
                <a:lnTo>
                  <a:pt x="2252" y="1706"/>
                </a:lnTo>
                <a:lnTo>
                  <a:pt x="2224" y="1752"/>
                </a:lnTo>
                <a:lnTo>
                  <a:pt x="2196" y="1796"/>
                </a:lnTo>
                <a:lnTo>
                  <a:pt x="2164" y="1840"/>
                </a:lnTo>
                <a:lnTo>
                  <a:pt x="2132" y="1882"/>
                </a:lnTo>
                <a:lnTo>
                  <a:pt x="2098" y="1924"/>
                </a:lnTo>
                <a:lnTo>
                  <a:pt x="2062" y="1962"/>
                </a:lnTo>
                <a:lnTo>
                  <a:pt x="2024" y="2000"/>
                </a:lnTo>
                <a:lnTo>
                  <a:pt x="1986" y="2036"/>
                </a:lnTo>
                <a:lnTo>
                  <a:pt x="1944" y="2068"/>
                </a:lnTo>
                <a:lnTo>
                  <a:pt x="1900" y="2100"/>
                </a:lnTo>
                <a:lnTo>
                  <a:pt x="1856" y="2128"/>
                </a:lnTo>
                <a:lnTo>
                  <a:pt x="1808" y="2156"/>
                </a:lnTo>
                <a:lnTo>
                  <a:pt x="1758" y="2180"/>
                </a:lnTo>
                <a:lnTo>
                  <a:pt x="1708" y="2202"/>
                </a:lnTo>
                <a:lnTo>
                  <a:pt x="1654" y="2220"/>
                </a:lnTo>
                <a:lnTo>
                  <a:pt x="1598" y="2238"/>
                </a:lnTo>
                <a:lnTo>
                  <a:pt x="1540" y="2250"/>
                </a:lnTo>
                <a:lnTo>
                  <a:pt x="1480" y="2262"/>
                </a:lnTo>
                <a:lnTo>
                  <a:pt x="1416" y="2268"/>
                </a:lnTo>
                <a:lnTo>
                  <a:pt x="1352" y="2274"/>
                </a:lnTo>
                <a:lnTo>
                  <a:pt x="1284" y="2274"/>
                </a:lnTo>
                <a:lnTo>
                  <a:pt x="1284" y="2274"/>
                </a:lnTo>
                <a:lnTo>
                  <a:pt x="1216" y="2274"/>
                </a:lnTo>
                <a:lnTo>
                  <a:pt x="1152" y="2278"/>
                </a:lnTo>
                <a:lnTo>
                  <a:pt x="1090" y="2282"/>
                </a:lnTo>
                <a:lnTo>
                  <a:pt x="1028" y="2288"/>
                </a:lnTo>
                <a:lnTo>
                  <a:pt x="970" y="2296"/>
                </a:lnTo>
                <a:lnTo>
                  <a:pt x="914" y="2304"/>
                </a:lnTo>
                <a:lnTo>
                  <a:pt x="860" y="2316"/>
                </a:lnTo>
                <a:lnTo>
                  <a:pt x="810" y="2328"/>
                </a:lnTo>
                <a:lnTo>
                  <a:pt x="760" y="2342"/>
                </a:lnTo>
                <a:lnTo>
                  <a:pt x="712" y="2358"/>
                </a:lnTo>
                <a:lnTo>
                  <a:pt x="666" y="2374"/>
                </a:lnTo>
                <a:lnTo>
                  <a:pt x="622" y="2392"/>
                </a:lnTo>
                <a:lnTo>
                  <a:pt x="582" y="2410"/>
                </a:lnTo>
                <a:lnTo>
                  <a:pt x="542" y="2432"/>
                </a:lnTo>
                <a:lnTo>
                  <a:pt x="504" y="2452"/>
                </a:lnTo>
                <a:lnTo>
                  <a:pt x="468" y="2476"/>
                </a:lnTo>
                <a:lnTo>
                  <a:pt x="432" y="2498"/>
                </a:lnTo>
                <a:lnTo>
                  <a:pt x="400" y="2524"/>
                </a:lnTo>
                <a:lnTo>
                  <a:pt x="370" y="2548"/>
                </a:lnTo>
                <a:lnTo>
                  <a:pt x="340" y="2574"/>
                </a:lnTo>
                <a:lnTo>
                  <a:pt x="312" y="2602"/>
                </a:lnTo>
                <a:lnTo>
                  <a:pt x="286" y="2628"/>
                </a:lnTo>
                <a:lnTo>
                  <a:pt x="260" y="2656"/>
                </a:lnTo>
                <a:lnTo>
                  <a:pt x="238" y="2686"/>
                </a:lnTo>
                <a:lnTo>
                  <a:pt x="216" y="2714"/>
                </a:lnTo>
                <a:lnTo>
                  <a:pt x="194" y="2744"/>
                </a:lnTo>
                <a:lnTo>
                  <a:pt x="176" y="2774"/>
                </a:lnTo>
                <a:lnTo>
                  <a:pt x="158" y="2804"/>
                </a:lnTo>
                <a:lnTo>
                  <a:pt x="126" y="2866"/>
                </a:lnTo>
                <a:lnTo>
                  <a:pt x="98" y="2928"/>
                </a:lnTo>
                <a:lnTo>
                  <a:pt x="74" y="2990"/>
                </a:lnTo>
                <a:lnTo>
                  <a:pt x="54" y="3050"/>
                </a:lnTo>
                <a:lnTo>
                  <a:pt x="38" y="3110"/>
                </a:lnTo>
                <a:lnTo>
                  <a:pt x="26" y="3170"/>
                </a:lnTo>
                <a:lnTo>
                  <a:pt x="16" y="3228"/>
                </a:lnTo>
                <a:lnTo>
                  <a:pt x="10" y="3282"/>
                </a:lnTo>
                <a:lnTo>
                  <a:pt x="4" y="3334"/>
                </a:lnTo>
                <a:lnTo>
                  <a:pt x="2" y="3382"/>
                </a:lnTo>
                <a:lnTo>
                  <a:pt x="0" y="3426"/>
                </a:lnTo>
                <a:lnTo>
                  <a:pt x="0" y="3466"/>
                </a:lnTo>
                <a:lnTo>
                  <a:pt x="4" y="3532"/>
                </a:lnTo>
                <a:lnTo>
                  <a:pt x="6" y="3574"/>
                </a:lnTo>
                <a:lnTo>
                  <a:pt x="8" y="3588"/>
                </a:lnTo>
                <a:lnTo>
                  <a:pt x="3608" y="3588"/>
                </a:lnTo>
                <a:lnTo>
                  <a:pt x="3608" y="0"/>
                </a:lnTo>
                <a:lnTo>
                  <a:pt x="2540" y="0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73442E33-5C65-45E3-93D3-E5027B133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B6B53E28-C1E6-4FBC-9601-6FDA8FB61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310" y="346492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9C69D3DB-42E4-4377-8B87-F16560E88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439738"/>
            <a:ext cx="2277868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en-US" sz="4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역할분담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53F0855C-5155-4D93-8A36-A7890EBF869F}"/>
              </a:ext>
            </a:extLst>
          </p:cNvPr>
          <p:cNvSpPr>
            <a:spLocks/>
          </p:cNvSpPr>
          <p:nvPr/>
        </p:nvSpPr>
        <p:spPr bwMode="auto">
          <a:xfrm>
            <a:off x="628650" y="395288"/>
            <a:ext cx="1368425" cy="339725"/>
          </a:xfrm>
          <a:custGeom>
            <a:avLst/>
            <a:gdLst>
              <a:gd name="T0" fmla="*/ 108 w 862"/>
              <a:gd name="T1" fmla="*/ 0 h 214"/>
              <a:gd name="T2" fmla="*/ 754 w 862"/>
              <a:gd name="T3" fmla="*/ 0 h 214"/>
              <a:gd name="T4" fmla="*/ 754 w 862"/>
              <a:gd name="T5" fmla="*/ 0 h 214"/>
              <a:gd name="T6" fmla="*/ 776 w 862"/>
              <a:gd name="T7" fmla="*/ 2 h 214"/>
              <a:gd name="T8" fmla="*/ 796 w 862"/>
              <a:gd name="T9" fmla="*/ 8 h 214"/>
              <a:gd name="T10" fmla="*/ 814 w 862"/>
              <a:gd name="T11" fmla="*/ 18 h 214"/>
              <a:gd name="T12" fmla="*/ 830 w 862"/>
              <a:gd name="T13" fmla="*/ 30 h 214"/>
              <a:gd name="T14" fmla="*/ 844 w 862"/>
              <a:gd name="T15" fmla="*/ 46 h 214"/>
              <a:gd name="T16" fmla="*/ 854 w 862"/>
              <a:gd name="T17" fmla="*/ 64 h 214"/>
              <a:gd name="T18" fmla="*/ 860 w 862"/>
              <a:gd name="T19" fmla="*/ 86 h 214"/>
              <a:gd name="T20" fmla="*/ 862 w 862"/>
              <a:gd name="T21" fmla="*/ 106 h 214"/>
              <a:gd name="T22" fmla="*/ 862 w 862"/>
              <a:gd name="T23" fmla="*/ 106 h 214"/>
              <a:gd name="T24" fmla="*/ 862 w 862"/>
              <a:gd name="T25" fmla="*/ 106 h 214"/>
              <a:gd name="T26" fmla="*/ 860 w 862"/>
              <a:gd name="T27" fmla="*/ 128 h 214"/>
              <a:gd name="T28" fmla="*/ 854 w 862"/>
              <a:gd name="T29" fmla="*/ 148 h 214"/>
              <a:gd name="T30" fmla="*/ 844 w 862"/>
              <a:gd name="T31" fmla="*/ 168 h 214"/>
              <a:gd name="T32" fmla="*/ 830 w 862"/>
              <a:gd name="T33" fmla="*/ 182 h 214"/>
              <a:gd name="T34" fmla="*/ 814 w 862"/>
              <a:gd name="T35" fmla="*/ 196 h 214"/>
              <a:gd name="T36" fmla="*/ 796 w 862"/>
              <a:gd name="T37" fmla="*/ 206 h 214"/>
              <a:gd name="T38" fmla="*/ 776 w 862"/>
              <a:gd name="T39" fmla="*/ 212 h 214"/>
              <a:gd name="T40" fmla="*/ 754 w 862"/>
              <a:gd name="T41" fmla="*/ 214 h 214"/>
              <a:gd name="T42" fmla="*/ 108 w 862"/>
              <a:gd name="T43" fmla="*/ 214 h 214"/>
              <a:gd name="T44" fmla="*/ 108 w 862"/>
              <a:gd name="T45" fmla="*/ 214 h 214"/>
              <a:gd name="T46" fmla="*/ 86 w 862"/>
              <a:gd name="T47" fmla="*/ 212 h 214"/>
              <a:gd name="T48" fmla="*/ 66 w 862"/>
              <a:gd name="T49" fmla="*/ 206 h 214"/>
              <a:gd name="T50" fmla="*/ 48 w 862"/>
              <a:gd name="T51" fmla="*/ 196 h 214"/>
              <a:gd name="T52" fmla="*/ 32 w 862"/>
              <a:gd name="T53" fmla="*/ 182 h 214"/>
              <a:gd name="T54" fmla="*/ 18 w 862"/>
              <a:gd name="T55" fmla="*/ 168 h 214"/>
              <a:gd name="T56" fmla="*/ 8 w 862"/>
              <a:gd name="T57" fmla="*/ 148 h 214"/>
              <a:gd name="T58" fmla="*/ 2 w 862"/>
              <a:gd name="T59" fmla="*/ 128 h 214"/>
              <a:gd name="T60" fmla="*/ 0 w 862"/>
              <a:gd name="T61" fmla="*/ 106 h 214"/>
              <a:gd name="T62" fmla="*/ 0 w 862"/>
              <a:gd name="T63" fmla="*/ 106 h 214"/>
              <a:gd name="T64" fmla="*/ 0 w 862"/>
              <a:gd name="T65" fmla="*/ 106 h 214"/>
              <a:gd name="T66" fmla="*/ 2 w 862"/>
              <a:gd name="T67" fmla="*/ 86 h 214"/>
              <a:gd name="T68" fmla="*/ 8 w 862"/>
              <a:gd name="T69" fmla="*/ 64 h 214"/>
              <a:gd name="T70" fmla="*/ 18 w 862"/>
              <a:gd name="T71" fmla="*/ 46 h 214"/>
              <a:gd name="T72" fmla="*/ 32 w 862"/>
              <a:gd name="T73" fmla="*/ 30 h 214"/>
              <a:gd name="T74" fmla="*/ 48 w 862"/>
              <a:gd name="T75" fmla="*/ 18 h 214"/>
              <a:gd name="T76" fmla="*/ 66 w 862"/>
              <a:gd name="T77" fmla="*/ 8 h 214"/>
              <a:gd name="T78" fmla="*/ 86 w 862"/>
              <a:gd name="T79" fmla="*/ 2 h 214"/>
              <a:gd name="T80" fmla="*/ 108 w 862"/>
              <a:gd name="T81" fmla="*/ 0 h 214"/>
              <a:gd name="T82" fmla="*/ 108 w 862"/>
              <a:gd name="T83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4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0"/>
                </a:lnTo>
                <a:lnTo>
                  <a:pt x="844" y="46"/>
                </a:lnTo>
                <a:lnTo>
                  <a:pt x="854" y="64"/>
                </a:lnTo>
                <a:lnTo>
                  <a:pt x="860" y="86"/>
                </a:lnTo>
                <a:lnTo>
                  <a:pt x="862" y="106"/>
                </a:lnTo>
                <a:lnTo>
                  <a:pt x="862" y="106"/>
                </a:lnTo>
                <a:lnTo>
                  <a:pt x="862" y="106"/>
                </a:lnTo>
                <a:lnTo>
                  <a:pt x="860" y="128"/>
                </a:lnTo>
                <a:lnTo>
                  <a:pt x="854" y="148"/>
                </a:lnTo>
                <a:lnTo>
                  <a:pt x="844" y="168"/>
                </a:lnTo>
                <a:lnTo>
                  <a:pt x="830" y="182"/>
                </a:lnTo>
                <a:lnTo>
                  <a:pt x="814" y="196"/>
                </a:lnTo>
                <a:lnTo>
                  <a:pt x="796" y="206"/>
                </a:lnTo>
                <a:lnTo>
                  <a:pt x="776" y="212"/>
                </a:lnTo>
                <a:lnTo>
                  <a:pt x="754" y="214"/>
                </a:lnTo>
                <a:lnTo>
                  <a:pt x="108" y="214"/>
                </a:lnTo>
                <a:lnTo>
                  <a:pt x="108" y="214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2"/>
                </a:lnTo>
                <a:lnTo>
                  <a:pt x="18" y="168"/>
                </a:lnTo>
                <a:lnTo>
                  <a:pt x="8" y="148"/>
                </a:lnTo>
                <a:lnTo>
                  <a:pt x="2" y="128"/>
                </a:lnTo>
                <a:lnTo>
                  <a:pt x="0" y="106"/>
                </a:lnTo>
                <a:lnTo>
                  <a:pt x="0" y="106"/>
                </a:lnTo>
                <a:lnTo>
                  <a:pt x="0" y="106"/>
                </a:lnTo>
                <a:lnTo>
                  <a:pt x="2" y="86"/>
                </a:lnTo>
                <a:lnTo>
                  <a:pt x="8" y="64"/>
                </a:lnTo>
                <a:lnTo>
                  <a:pt x="18" y="46"/>
                </a:lnTo>
                <a:lnTo>
                  <a:pt x="32" y="30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08576A95-5EA1-4627-884F-471CA9EA1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42913"/>
            <a:ext cx="11842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Chapter.2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001FA7DF-D967-4625-A6BF-547F1461EF2A}"/>
              </a:ext>
            </a:extLst>
          </p:cNvPr>
          <p:cNvSpPr>
            <a:spLocks/>
          </p:cNvSpPr>
          <p:nvPr/>
        </p:nvSpPr>
        <p:spPr bwMode="auto">
          <a:xfrm>
            <a:off x="882078" y="1361871"/>
            <a:ext cx="2381250" cy="2238375"/>
          </a:xfrm>
          <a:custGeom>
            <a:avLst/>
            <a:gdLst>
              <a:gd name="T0" fmla="*/ 1170 w 1172"/>
              <a:gd name="T1" fmla="*/ 532 h 1172"/>
              <a:gd name="T2" fmla="*/ 1156 w 1172"/>
              <a:gd name="T3" fmla="*/ 450 h 1172"/>
              <a:gd name="T4" fmla="*/ 1132 w 1172"/>
              <a:gd name="T5" fmla="*/ 372 h 1172"/>
              <a:gd name="T6" fmla="*/ 1110 w 1172"/>
              <a:gd name="T7" fmla="*/ 322 h 1172"/>
              <a:gd name="T8" fmla="*/ 1068 w 1172"/>
              <a:gd name="T9" fmla="*/ 250 h 1172"/>
              <a:gd name="T10" fmla="*/ 988 w 1172"/>
              <a:gd name="T11" fmla="*/ 336 h 1172"/>
              <a:gd name="T12" fmla="*/ 1028 w 1172"/>
              <a:gd name="T13" fmla="*/ 408 h 1172"/>
              <a:gd name="T14" fmla="*/ 976 w 1172"/>
              <a:gd name="T15" fmla="*/ 310 h 1172"/>
              <a:gd name="T16" fmla="*/ 948 w 1172"/>
              <a:gd name="T17" fmla="*/ 216 h 1172"/>
              <a:gd name="T18" fmla="*/ 934 w 1172"/>
              <a:gd name="T19" fmla="*/ 114 h 1172"/>
              <a:gd name="T20" fmla="*/ 816 w 1172"/>
              <a:gd name="T21" fmla="*/ 46 h 1172"/>
              <a:gd name="T22" fmla="*/ 682 w 1172"/>
              <a:gd name="T23" fmla="*/ 8 h 1172"/>
              <a:gd name="T24" fmla="*/ 586 w 1172"/>
              <a:gd name="T25" fmla="*/ 0 h 1172"/>
              <a:gd name="T26" fmla="*/ 496 w 1172"/>
              <a:gd name="T27" fmla="*/ 6 h 1172"/>
              <a:gd name="T28" fmla="*/ 412 w 1172"/>
              <a:gd name="T29" fmla="*/ 26 h 1172"/>
              <a:gd name="T30" fmla="*/ 332 w 1172"/>
              <a:gd name="T31" fmla="*/ 58 h 1172"/>
              <a:gd name="T32" fmla="*/ 258 w 1172"/>
              <a:gd name="T33" fmla="*/ 100 h 1172"/>
              <a:gd name="T34" fmla="*/ 192 w 1172"/>
              <a:gd name="T35" fmla="*/ 152 h 1172"/>
              <a:gd name="T36" fmla="*/ 134 w 1172"/>
              <a:gd name="T37" fmla="*/ 212 h 1172"/>
              <a:gd name="T38" fmla="*/ 86 w 1172"/>
              <a:gd name="T39" fmla="*/ 282 h 1172"/>
              <a:gd name="T40" fmla="*/ 46 w 1172"/>
              <a:gd name="T41" fmla="*/ 358 h 1172"/>
              <a:gd name="T42" fmla="*/ 18 w 1172"/>
              <a:gd name="T43" fmla="*/ 438 h 1172"/>
              <a:gd name="T44" fmla="*/ 4 w 1172"/>
              <a:gd name="T45" fmla="*/ 526 h 1172"/>
              <a:gd name="T46" fmla="*/ 0 w 1172"/>
              <a:gd name="T47" fmla="*/ 586 h 1172"/>
              <a:gd name="T48" fmla="*/ 6 w 1172"/>
              <a:gd name="T49" fmla="*/ 674 h 1172"/>
              <a:gd name="T50" fmla="*/ 26 w 1172"/>
              <a:gd name="T51" fmla="*/ 760 h 1172"/>
              <a:gd name="T52" fmla="*/ 58 w 1172"/>
              <a:gd name="T53" fmla="*/ 840 h 1172"/>
              <a:gd name="T54" fmla="*/ 100 w 1172"/>
              <a:gd name="T55" fmla="*/ 912 h 1172"/>
              <a:gd name="T56" fmla="*/ 152 w 1172"/>
              <a:gd name="T57" fmla="*/ 980 h 1172"/>
              <a:gd name="T58" fmla="*/ 214 w 1172"/>
              <a:gd name="T59" fmla="*/ 1038 h 1172"/>
              <a:gd name="T60" fmla="*/ 282 w 1172"/>
              <a:gd name="T61" fmla="*/ 1086 h 1172"/>
              <a:gd name="T62" fmla="*/ 358 w 1172"/>
              <a:gd name="T63" fmla="*/ 1126 h 1172"/>
              <a:gd name="T64" fmla="*/ 440 w 1172"/>
              <a:gd name="T65" fmla="*/ 1152 h 1172"/>
              <a:gd name="T66" fmla="*/ 526 w 1172"/>
              <a:gd name="T67" fmla="*/ 1168 h 1172"/>
              <a:gd name="T68" fmla="*/ 586 w 1172"/>
              <a:gd name="T69" fmla="*/ 1172 h 1172"/>
              <a:gd name="T70" fmla="*/ 676 w 1172"/>
              <a:gd name="T71" fmla="*/ 1164 h 1172"/>
              <a:gd name="T72" fmla="*/ 760 w 1172"/>
              <a:gd name="T73" fmla="*/ 1144 h 1172"/>
              <a:gd name="T74" fmla="*/ 840 w 1172"/>
              <a:gd name="T75" fmla="*/ 1114 h 1172"/>
              <a:gd name="T76" fmla="*/ 914 w 1172"/>
              <a:gd name="T77" fmla="*/ 1072 h 1172"/>
              <a:gd name="T78" fmla="*/ 980 w 1172"/>
              <a:gd name="T79" fmla="*/ 1020 h 1172"/>
              <a:gd name="T80" fmla="*/ 1038 w 1172"/>
              <a:gd name="T81" fmla="*/ 958 h 1172"/>
              <a:gd name="T82" fmla="*/ 1088 w 1172"/>
              <a:gd name="T83" fmla="*/ 890 h 1172"/>
              <a:gd name="T84" fmla="*/ 1126 w 1172"/>
              <a:gd name="T85" fmla="*/ 814 h 1172"/>
              <a:gd name="T86" fmla="*/ 1154 w 1172"/>
              <a:gd name="T87" fmla="*/ 732 h 1172"/>
              <a:gd name="T88" fmla="*/ 1170 w 1172"/>
              <a:gd name="T89" fmla="*/ 646 h 1172"/>
              <a:gd name="T90" fmla="*/ 1172 w 1172"/>
              <a:gd name="T91" fmla="*/ 586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1172" y="560"/>
                </a:moveTo>
                <a:lnTo>
                  <a:pt x="1172" y="560"/>
                </a:lnTo>
                <a:lnTo>
                  <a:pt x="1170" y="532"/>
                </a:lnTo>
                <a:lnTo>
                  <a:pt x="1166" y="504"/>
                </a:lnTo>
                <a:lnTo>
                  <a:pt x="1162" y="478"/>
                </a:lnTo>
                <a:lnTo>
                  <a:pt x="1156" y="450"/>
                </a:lnTo>
                <a:lnTo>
                  <a:pt x="1150" y="424"/>
                </a:lnTo>
                <a:lnTo>
                  <a:pt x="1142" y="398"/>
                </a:lnTo>
                <a:lnTo>
                  <a:pt x="1132" y="372"/>
                </a:lnTo>
                <a:lnTo>
                  <a:pt x="1122" y="348"/>
                </a:lnTo>
                <a:lnTo>
                  <a:pt x="1122" y="348"/>
                </a:lnTo>
                <a:lnTo>
                  <a:pt x="1110" y="322"/>
                </a:lnTo>
                <a:lnTo>
                  <a:pt x="1096" y="298"/>
                </a:lnTo>
                <a:lnTo>
                  <a:pt x="1082" y="274"/>
                </a:lnTo>
                <a:lnTo>
                  <a:pt x="1068" y="250"/>
                </a:lnTo>
                <a:lnTo>
                  <a:pt x="976" y="310"/>
                </a:lnTo>
                <a:lnTo>
                  <a:pt x="976" y="310"/>
                </a:lnTo>
                <a:lnTo>
                  <a:pt x="988" y="336"/>
                </a:lnTo>
                <a:lnTo>
                  <a:pt x="1000" y="360"/>
                </a:lnTo>
                <a:lnTo>
                  <a:pt x="1014" y="384"/>
                </a:lnTo>
                <a:lnTo>
                  <a:pt x="1028" y="408"/>
                </a:lnTo>
                <a:lnTo>
                  <a:pt x="954" y="458"/>
                </a:lnTo>
                <a:lnTo>
                  <a:pt x="894" y="364"/>
                </a:lnTo>
                <a:lnTo>
                  <a:pt x="976" y="310"/>
                </a:lnTo>
                <a:lnTo>
                  <a:pt x="976" y="310"/>
                </a:lnTo>
                <a:lnTo>
                  <a:pt x="960" y="264"/>
                </a:lnTo>
                <a:lnTo>
                  <a:pt x="948" y="216"/>
                </a:lnTo>
                <a:lnTo>
                  <a:pt x="938" y="166"/>
                </a:lnTo>
                <a:lnTo>
                  <a:pt x="934" y="114"/>
                </a:lnTo>
                <a:lnTo>
                  <a:pt x="934" y="114"/>
                </a:lnTo>
                <a:lnTo>
                  <a:pt x="896" y="88"/>
                </a:lnTo>
                <a:lnTo>
                  <a:pt x="858" y="66"/>
                </a:lnTo>
                <a:lnTo>
                  <a:pt x="816" y="46"/>
                </a:lnTo>
                <a:lnTo>
                  <a:pt x="772" y="30"/>
                </a:lnTo>
                <a:lnTo>
                  <a:pt x="728" y="16"/>
                </a:lnTo>
                <a:lnTo>
                  <a:pt x="682" y="8"/>
                </a:lnTo>
                <a:lnTo>
                  <a:pt x="634" y="2"/>
                </a:lnTo>
                <a:lnTo>
                  <a:pt x="586" y="0"/>
                </a:ln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4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0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6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38"/>
                </a:lnTo>
                <a:lnTo>
                  <a:pt x="12" y="468"/>
                </a:lnTo>
                <a:lnTo>
                  <a:pt x="6" y="496"/>
                </a:lnTo>
                <a:lnTo>
                  <a:pt x="4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6"/>
                </a:lnTo>
                <a:lnTo>
                  <a:pt x="4" y="646"/>
                </a:lnTo>
                <a:lnTo>
                  <a:pt x="6" y="674"/>
                </a:lnTo>
                <a:lnTo>
                  <a:pt x="12" y="704"/>
                </a:lnTo>
                <a:lnTo>
                  <a:pt x="18" y="732"/>
                </a:lnTo>
                <a:lnTo>
                  <a:pt x="26" y="760"/>
                </a:lnTo>
                <a:lnTo>
                  <a:pt x="36" y="786"/>
                </a:lnTo>
                <a:lnTo>
                  <a:pt x="46" y="814"/>
                </a:lnTo>
                <a:lnTo>
                  <a:pt x="58" y="840"/>
                </a:lnTo>
                <a:lnTo>
                  <a:pt x="70" y="864"/>
                </a:lnTo>
                <a:lnTo>
                  <a:pt x="86" y="890"/>
                </a:lnTo>
                <a:lnTo>
                  <a:pt x="100" y="912"/>
                </a:lnTo>
                <a:lnTo>
                  <a:pt x="116" y="936"/>
                </a:lnTo>
                <a:lnTo>
                  <a:pt x="134" y="958"/>
                </a:lnTo>
                <a:lnTo>
                  <a:pt x="152" y="980"/>
                </a:lnTo>
                <a:lnTo>
                  <a:pt x="172" y="1000"/>
                </a:lnTo>
                <a:lnTo>
                  <a:pt x="192" y="1020"/>
                </a:lnTo>
                <a:lnTo>
                  <a:pt x="214" y="1038"/>
                </a:lnTo>
                <a:lnTo>
                  <a:pt x="236" y="1054"/>
                </a:lnTo>
                <a:lnTo>
                  <a:pt x="258" y="1072"/>
                </a:lnTo>
                <a:lnTo>
                  <a:pt x="282" y="1086"/>
                </a:lnTo>
                <a:lnTo>
                  <a:pt x="306" y="1100"/>
                </a:lnTo>
                <a:lnTo>
                  <a:pt x="332" y="1114"/>
                </a:lnTo>
                <a:lnTo>
                  <a:pt x="358" y="1126"/>
                </a:lnTo>
                <a:lnTo>
                  <a:pt x="384" y="1136"/>
                </a:lnTo>
                <a:lnTo>
                  <a:pt x="412" y="1144"/>
                </a:lnTo>
                <a:lnTo>
                  <a:pt x="440" y="1152"/>
                </a:lnTo>
                <a:lnTo>
                  <a:pt x="468" y="1160"/>
                </a:lnTo>
                <a:lnTo>
                  <a:pt x="496" y="1164"/>
                </a:lnTo>
                <a:lnTo>
                  <a:pt x="526" y="1168"/>
                </a:lnTo>
                <a:lnTo>
                  <a:pt x="556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2"/>
                </a:lnTo>
                <a:lnTo>
                  <a:pt x="760" y="1144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4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2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6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70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60"/>
                </a:lnTo>
                <a:lnTo>
                  <a:pt x="1172" y="560"/>
                </a:lnTo>
                <a:close/>
              </a:path>
            </a:pathLst>
          </a:custGeom>
          <a:solidFill>
            <a:srgbClr val="0079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1BFE2E4-40B2-49F4-874F-3108987E27A9}"/>
              </a:ext>
            </a:extLst>
          </p:cNvPr>
          <p:cNvSpPr>
            <a:spLocks/>
          </p:cNvSpPr>
          <p:nvPr/>
        </p:nvSpPr>
        <p:spPr bwMode="auto">
          <a:xfrm>
            <a:off x="3577099" y="1334927"/>
            <a:ext cx="2344658" cy="2283355"/>
          </a:xfrm>
          <a:custGeom>
            <a:avLst/>
            <a:gdLst>
              <a:gd name="T0" fmla="*/ 1170 w 1172"/>
              <a:gd name="T1" fmla="*/ 532 h 1172"/>
              <a:gd name="T2" fmla="*/ 1156 w 1172"/>
              <a:gd name="T3" fmla="*/ 448 h 1172"/>
              <a:gd name="T4" fmla="*/ 1130 w 1172"/>
              <a:gd name="T5" fmla="*/ 368 h 1172"/>
              <a:gd name="T6" fmla="*/ 1108 w 1172"/>
              <a:gd name="T7" fmla="*/ 316 h 1172"/>
              <a:gd name="T8" fmla="*/ 1064 w 1172"/>
              <a:gd name="T9" fmla="*/ 246 h 1172"/>
              <a:gd name="T10" fmla="*/ 986 w 1172"/>
              <a:gd name="T11" fmla="*/ 330 h 1172"/>
              <a:gd name="T12" fmla="*/ 1026 w 1172"/>
              <a:gd name="T13" fmla="*/ 404 h 1172"/>
              <a:gd name="T14" fmla="*/ 974 w 1172"/>
              <a:gd name="T15" fmla="*/ 304 h 1172"/>
              <a:gd name="T16" fmla="*/ 946 w 1172"/>
              <a:gd name="T17" fmla="*/ 212 h 1172"/>
              <a:gd name="T18" fmla="*/ 934 w 1172"/>
              <a:gd name="T19" fmla="*/ 114 h 1172"/>
              <a:gd name="T20" fmla="*/ 816 w 1172"/>
              <a:gd name="T21" fmla="*/ 46 h 1172"/>
              <a:gd name="T22" fmla="*/ 682 w 1172"/>
              <a:gd name="T23" fmla="*/ 8 h 1172"/>
              <a:gd name="T24" fmla="*/ 586 w 1172"/>
              <a:gd name="T25" fmla="*/ 0 h 1172"/>
              <a:gd name="T26" fmla="*/ 452 w 1172"/>
              <a:gd name="T27" fmla="*/ 14 h 1172"/>
              <a:gd name="T28" fmla="*/ 330 w 1172"/>
              <a:gd name="T29" fmla="*/ 58 h 1172"/>
              <a:gd name="T30" fmla="*/ 256 w 1172"/>
              <a:gd name="T31" fmla="*/ 102 h 1172"/>
              <a:gd name="T32" fmla="*/ 248 w 1172"/>
              <a:gd name="T33" fmla="*/ 184 h 1172"/>
              <a:gd name="T34" fmla="*/ 230 w 1172"/>
              <a:gd name="T35" fmla="*/ 262 h 1172"/>
              <a:gd name="T36" fmla="*/ 290 w 1172"/>
              <a:gd name="T37" fmla="*/ 364 h 1172"/>
              <a:gd name="T38" fmla="*/ 54 w 1172"/>
              <a:gd name="T39" fmla="*/ 342 h 1172"/>
              <a:gd name="T40" fmla="*/ 32 w 1172"/>
              <a:gd name="T41" fmla="*/ 396 h 1172"/>
              <a:gd name="T42" fmla="*/ 10 w 1172"/>
              <a:gd name="T43" fmla="*/ 482 h 1172"/>
              <a:gd name="T44" fmla="*/ 0 w 1172"/>
              <a:gd name="T45" fmla="*/ 574 h 1172"/>
              <a:gd name="T46" fmla="*/ 0 w 1172"/>
              <a:gd name="T47" fmla="*/ 586 h 1172"/>
              <a:gd name="T48" fmla="*/ 6 w 1172"/>
              <a:gd name="T49" fmla="*/ 674 h 1172"/>
              <a:gd name="T50" fmla="*/ 26 w 1172"/>
              <a:gd name="T51" fmla="*/ 760 h 1172"/>
              <a:gd name="T52" fmla="*/ 58 w 1172"/>
              <a:gd name="T53" fmla="*/ 840 h 1172"/>
              <a:gd name="T54" fmla="*/ 100 w 1172"/>
              <a:gd name="T55" fmla="*/ 912 h 1172"/>
              <a:gd name="T56" fmla="*/ 152 w 1172"/>
              <a:gd name="T57" fmla="*/ 980 h 1172"/>
              <a:gd name="T58" fmla="*/ 214 w 1172"/>
              <a:gd name="T59" fmla="*/ 1038 h 1172"/>
              <a:gd name="T60" fmla="*/ 282 w 1172"/>
              <a:gd name="T61" fmla="*/ 1086 h 1172"/>
              <a:gd name="T62" fmla="*/ 358 w 1172"/>
              <a:gd name="T63" fmla="*/ 1126 h 1172"/>
              <a:gd name="T64" fmla="*/ 440 w 1172"/>
              <a:gd name="T65" fmla="*/ 1152 h 1172"/>
              <a:gd name="T66" fmla="*/ 526 w 1172"/>
              <a:gd name="T67" fmla="*/ 1168 h 1172"/>
              <a:gd name="T68" fmla="*/ 586 w 1172"/>
              <a:gd name="T69" fmla="*/ 1172 h 1172"/>
              <a:gd name="T70" fmla="*/ 676 w 1172"/>
              <a:gd name="T71" fmla="*/ 1164 h 1172"/>
              <a:gd name="T72" fmla="*/ 760 w 1172"/>
              <a:gd name="T73" fmla="*/ 1144 h 1172"/>
              <a:gd name="T74" fmla="*/ 840 w 1172"/>
              <a:gd name="T75" fmla="*/ 1114 h 1172"/>
              <a:gd name="T76" fmla="*/ 914 w 1172"/>
              <a:gd name="T77" fmla="*/ 1072 h 1172"/>
              <a:gd name="T78" fmla="*/ 980 w 1172"/>
              <a:gd name="T79" fmla="*/ 1020 h 1172"/>
              <a:gd name="T80" fmla="*/ 1038 w 1172"/>
              <a:gd name="T81" fmla="*/ 958 h 1172"/>
              <a:gd name="T82" fmla="*/ 1088 w 1172"/>
              <a:gd name="T83" fmla="*/ 890 h 1172"/>
              <a:gd name="T84" fmla="*/ 1126 w 1172"/>
              <a:gd name="T85" fmla="*/ 814 h 1172"/>
              <a:gd name="T86" fmla="*/ 1154 w 1172"/>
              <a:gd name="T87" fmla="*/ 732 h 1172"/>
              <a:gd name="T88" fmla="*/ 1170 w 1172"/>
              <a:gd name="T89" fmla="*/ 646 h 1172"/>
              <a:gd name="T90" fmla="*/ 1172 w 1172"/>
              <a:gd name="T91" fmla="*/ 586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1172" y="560"/>
                </a:moveTo>
                <a:lnTo>
                  <a:pt x="1172" y="560"/>
                </a:lnTo>
                <a:lnTo>
                  <a:pt x="1170" y="532"/>
                </a:lnTo>
                <a:lnTo>
                  <a:pt x="1166" y="504"/>
                </a:lnTo>
                <a:lnTo>
                  <a:pt x="1162" y="476"/>
                </a:lnTo>
                <a:lnTo>
                  <a:pt x="1156" y="448"/>
                </a:lnTo>
                <a:lnTo>
                  <a:pt x="1148" y="420"/>
                </a:lnTo>
                <a:lnTo>
                  <a:pt x="1140" y="394"/>
                </a:lnTo>
                <a:lnTo>
                  <a:pt x="1130" y="368"/>
                </a:lnTo>
                <a:lnTo>
                  <a:pt x="1120" y="342"/>
                </a:lnTo>
                <a:lnTo>
                  <a:pt x="1120" y="342"/>
                </a:lnTo>
                <a:lnTo>
                  <a:pt x="1108" y="316"/>
                </a:lnTo>
                <a:lnTo>
                  <a:pt x="1094" y="292"/>
                </a:lnTo>
                <a:lnTo>
                  <a:pt x="1080" y="268"/>
                </a:lnTo>
                <a:lnTo>
                  <a:pt x="1064" y="246"/>
                </a:lnTo>
                <a:lnTo>
                  <a:pt x="974" y="304"/>
                </a:lnTo>
                <a:lnTo>
                  <a:pt x="974" y="304"/>
                </a:lnTo>
                <a:lnTo>
                  <a:pt x="986" y="330"/>
                </a:lnTo>
                <a:lnTo>
                  <a:pt x="998" y="356"/>
                </a:lnTo>
                <a:lnTo>
                  <a:pt x="1010" y="380"/>
                </a:lnTo>
                <a:lnTo>
                  <a:pt x="1026" y="404"/>
                </a:lnTo>
                <a:lnTo>
                  <a:pt x="944" y="458"/>
                </a:lnTo>
                <a:lnTo>
                  <a:pt x="884" y="364"/>
                </a:lnTo>
                <a:lnTo>
                  <a:pt x="974" y="304"/>
                </a:lnTo>
                <a:lnTo>
                  <a:pt x="974" y="304"/>
                </a:lnTo>
                <a:lnTo>
                  <a:pt x="958" y="260"/>
                </a:lnTo>
                <a:lnTo>
                  <a:pt x="946" y="212"/>
                </a:lnTo>
                <a:lnTo>
                  <a:pt x="938" y="164"/>
                </a:lnTo>
                <a:lnTo>
                  <a:pt x="934" y="114"/>
                </a:lnTo>
                <a:lnTo>
                  <a:pt x="934" y="114"/>
                </a:lnTo>
                <a:lnTo>
                  <a:pt x="896" y="88"/>
                </a:lnTo>
                <a:lnTo>
                  <a:pt x="858" y="66"/>
                </a:lnTo>
                <a:lnTo>
                  <a:pt x="816" y="46"/>
                </a:lnTo>
                <a:lnTo>
                  <a:pt x="772" y="30"/>
                </a:lnTo>
                <a:lnTo>
                  <a:pt x="728" y="16"/>
                </a:lnTo>
                <a:lnTo>
                  <a:pt x="682" y="8"/>
                </a:lnTo>
                <a:lnTo>
                  <a:pt x="634" y="2"/>
                </a:lnTo>
                <a:lnTo>
                  <a:pt x="586" y="0"/>
                </a:lnTo>
                <a:lnTo>
                  <a:pt x="586" y="0"/>
                </a:lnTo>
                <a:lnTo>
                  <a:pt x="540" y="2"/>
                </a:lnTo>
                <a:lnTo>
                  <a:pt x="496" y="6"/>
                </a:lnTo>
                <a:lnTo>
                  <a:pt x="452" y="14"/>
                </a:lnTo>
                <a:lnTo>
                  <a:pt x="410" y="26"/>
                </a:lnTo>
                <a:lnTo>
                  <a:pt x="370" y="40"/>
                </a:lnTo>
                <a:lnTo>
                  <a:pt x="330" y="58"/>
                </a:lnTo>
                <a:lnTo>
                  <a:pt x="292" y="78"/>
                </a:lnTo>
                <a:lnTo>
                  <a:pt x="256" y="102"/>
                </a:lnTo>
                <a:lnTo>
                  <a:pt x="256" y="102"/>
                </a:lnTo>
                <a:lnTo>
                  <a:pt x="254" y="130"/>
                </a:lnTo>
                <a:lnTo>
                  <a:pt x="252" y="156"/>
                </a:lnTo>
                <a:lnTo>
                  <a:pt x="248" y="184"/>
                </a:lnTo>
                <a:lnTo>
                  <a:pt x="244" y="210"/>
                </a:lnTo>
                <a:lnTo>
                  <a:pt x="238" y="238"/>
                </a:lnTo>
                <a:lnTo>
                  <a:pt x="230" y="262"/>
                </a:lnTo>
                <a:lnTo>
                  <a:pt x="222" y="288"/>
                </a:lnTo>
                <a:lnTo>
                  <a:pt x="212" y="314"/>
                </a:lnTo>
                <a:lnTo>
                  <a:pt x="290" y="364"/>
                </a:lnTo>
                <a:lnTo>
                  <a:pt x="230" y="458"/>
                </a:lnTo>
                <a:lnTo>
                  <a:pt x="160" y="412"/>
                </a:lnTo>
                <a:lnTo>
                  <a:pt x="54" y="342"/>
                </a:lnTo>
                <a:lnTo>
                  <a:pt x="54" y="342"/>
                </a:lnTo>
                <a:lnTo>
                  <a:pt x="42" y="368"/>
                </a:lnTo>
                <a:lnTo>
                  <a:pt x="32" y="396"/>
                </a:lnTo>
                <a:lnTo>
                  <a:pt x="22" y="424"/>
                </a:lnTo>
                <a:lnTo>
                  <a:pt x="16" y="452"/>
                </a:lnTo>
                <a:lnTo>
                  <a:pt x="10" y="482"/>
                </a:lnTo>
                <a:lnTo>
                  <a:pt x="4" y="512"/>
                </a:lnTo>
                <a:lnTo>
                  <a:pt x="2" y="542"/>
                </a:lnTo>
                <a:lnTo>
                  <a:pt x="0" y="574"/>
                </a:lnTo>
                <a:lnTo>
                  <a:pt x="0" y="574"/>
                </a:lnTo>
                <a:lnTo>
                  <a:pt x="0" y="586"/>
                </a:lnTo>
                <a:lnTo>
                  <a:pt x="0" y="586"/>
                </a:lnTo>
                <a:lnTo>
                  <a:pt x="0" y="616"/>
                </a:lnTo>
                <a:lnTo>
                  <a:pt x="4" y="646"/>
                </a:lnTo>
                <a:lnTo>
                  <a:pt x="6" y="674"/>
                </a:lnTo>
                <a:lnTo>
                  <a:pt x="12" y="704"/>
                </a:lnTo>
                <a:lnTo>
                  <a:pt x="18" y="732"/>
                </a:lnTo>
                <a:lnTo>
                  <a:pt x="26" y="760"/>
                </a:lnTo>
                <a:lnTo>
                  <a:pt x="36" y="786"/>
                </a:lnTo>
                <a:lnTo>
                  <a:pt x="46" y="814"/>
                </a:lnTo>
                <a:lnTo>
                  <a:pt x="58" y="840"/>
                </a:lnTo>
                <a:lnTo>
                  <a:pt x="70" y="864"/>
                </a:lnTo>
                <a:lnTo>
                  <a:pt x="84" y="890"/>
                </a:lnTo>
                <a:lnTo>
                  <a:pt x="100" y="912"/>
                </a:lnTo>
                <a:lnTo>
                  <a:pt x="116" y="936"/>
                </a:lnTo>
                <a:lnTo>
                  <a:pt x="134" y="958"/>
                </a:lnTo>
                <a:lnTo>
                  <a:pt x="152" y="980"/>
                </a:lnTo>
                <a:lnTo>
                  <a:pt x="172" y="1000"/>
                </a:lnTo>
                <a:lnTo>
                  <a:pt x="192" y="1020"/>
                </a:lnTo>
                <a:lnTo>
                  <a:pt x="214" y="1038"/>
                </a:lnTo>
                <a:lnTo>
                  <a:pt x="236" y="1054"/>
                </a:lnTo>
                <a:lnTo>
                  <a:pt x="258" y="1072"/>
                </a:lnTo>
                <a:lnTo>
                  <a:pt x="282" y="1086"/>
                </a:lnTo>
                <a:lnTo>
                  <a:pt x="306" y="1100"/>
                </a:lnTo>
                <a:lnTo>
                  <a:pt x="332" y="1114"/>
                </a:lnTo>
                <a:lnTo>
                  <a:pt x="358" y="1126"/>
                </a:lnTo>
                <a:lnTo>
                  <a:pt x="384" y="1136"/>
                </a:lnTo>
                <a:lnTo>
                  <a:pt x="412" y="1144"/>
                </a:lnTo>
                <a:lnTo>
                  <a:pt x="440" y="1152"/>
                </a:lnTo>
                <a:lnTo>
                  <a:pt x="468" y="1160"/>
                </a:lnTo>
                <a:lnTo>
                  <a:pt x="496" y="1164"/>
                </a:lnTo>
                <a:lnTo>
                  <a:pt x="526" y="1168"/>
                </a:lnTo>
                <a:lnTo>
                  <a:pt x="556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2"/>
                </a:lnTo>
                <a:lnTo>
                  <a:pt x="760" y="1144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4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2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6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70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60"/>
                </a:lnTo>
                <a:lnTo>
                  <a:pt x="1172" y="560"/>
                </a:lnTo>
                <a:close/>
              </a:path>
            </a:pathLst>
          </a:custGeom>
          <a:solidFill>
            <a:srgbClr val="FFA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7DB6F3EE-85F6-4D9A-B4CB-5E179D3417B6}"/>
              </a:ext>
            </a:extLst>
          </p:cNvPr>
          <p:cNvSpPr>
            <a:spLocks/>
          </p:cNvSpPr>
          <p:nvPr/>
        </p:nvSpPr>
        <p:spPr bwMode="auto">
          <a:xfrm>
            <a:off x="1796955" y="3228404"/>
            <a:ext cx="2526545" cy="2225603"/>
          </a:xfrm>
          <a:custGeom>
            <a:avLst/>
            <a:gdLst>
              <a:gd name="T0" fmla="*/ 556 w 1172"/>
              <a:gd name="T1" fmla="*/ 0 h 1172"/>
              <a:gd name="T2" fmla="*/ 468 w 1172"/>
              <a:gd name="T3" fmla="*/ 12 h 1172"/>
              <a:gd name="T4" fmla="*/ 384 w 1172"/>
              <a:gd name="T5" fmla="*/ 36 h 1172"/>
              <a:gd name="T6" fmla="*/ 306 w 1172"/>
              <a:gd name="T7" fmla="*/ 70 h 1172"/>
              <a:gd name="T8" fmla="*/ 236 w 1172"/>
              <a:gd name="T9" fmla="*/ 116 h 1172"/>
              <a:gd name="T10" fmla="*/ 172 w 1172"/>
              <a:gd name="T11" fmla="*/ 172 h 1172"/>
              <a:gd name="T12" fmla="*/ 116 w 1172"/>
              <a:gd name="T13" fmla="*/ 234 h 1172"/>
              <a:gd name="T14" fmla="*/ 70 w 1172"/>
              <a:gd name="T15" fmla="*/ 306 h 1172"/>
              <a:gd name="T16" fmla="*/ 36 w 1172"/>
              <a:gd name="T17" fmla="*/ 384 h 1172"/>
              <a:gd name="T18" fmla="*/ 12 w 1172"/>
              <a:gd name="T19" fmla="*/ 468 h 1172"/>
              <a:gd name="T20" fmla="*/ 0 w 1172"/>
              <a:gd name="T21" fmla="*/ 556 h 1172"/>
              <a:gd name="T22" fmla="*/ 0 w 1172"/>
              <a:gd name="T23" fmla="*/ 610 h 1172"/>
              <a:gd name="T24" fmla="*/ 14 w 1172"/>
              <a:gd name="T25" fmla="*/ 712 h 1172"/>
              <a:gd name="T26" fmla="*/ 134 w 1172"/>
              <a:gd name="T27" fmla="*/ 746 h 1172"/>
              <a:gd name="T28" fmla="*/ 188 w 1172"/>
              <a:gd name="T29" fmla="*/ 844 h 1172"/>
              <a:gd name="T30" fmla="*/ 208 w 1172"/>
              <a:gd name="T31" fmla="*/ 894 h 1172"/>
              <a:gd name="T32" fmla="*/ 228 w 1172"/>
              <a:gd name="T33" fmla="*/ 974 h 1172"/>
              <a:gd name="T34" fmla="*/ 238 w 1172"/>
              <a:gd name="T35" fmla="*/ 1056 h 1172"/>
              <a:gd name="T36" fmla="*/ 314 w 1172"/>
              <a:gd name="T37" fmla="*/ 1106 h 1172"/>
              <a:gd name="T38" fmla="*/ 444 w 1172"/>
              <a:gd name="T39" fmla="*/ 1154 h 1172"/>
              <a:gd name="T40" fmla="*/ 586 w 1172"/>
              <a:gd name="T41" fmla="*/ 1172 h 1172"/>
              <a:gd name="T42" fmla="*/ 676 w 1172"/>
              <a:gd name="T43" fmla="*/ 1164 h 1172"/>
              <a:gd name="T44" fmla="*/ 802 w 1172"/>
              <a:gd name="T45" fmla="*/ 1130 h 1172"/>
              <a:gd name="T46" fmla="*/ 916 w 1172"/>
              <a:gd name="T47" fmla="*/ 1070 h 1172"/>
              <a:gd name="T48" fmla="*/ 920 w 1172"/>
              <a:gd name="T49" fmla="*/ 1008 h 1172"/>
              <a:gd name="T50" fmla="*/ 938 w 1172"/>
              <a:gd name="T51" fmla="*/ 920 h 1172"/>
              <a:gd name="T52" fmla="*/ 970 w 1172"/>
              <a:gd name="T53" fmla="*/ 838 h 1172"/>
              <a:gd name="T54" fmla="*/ 1024 w 1172"/>
              <a:gd name="T55" fmla="*/ 742 h 1172"/>
              <a:gd name="T56" fmla="*/ 994 w 1172"/>
              <a:gd name="T57" fmla="*/ 788 h 1172"/>
              <a:gd name="T58" fmla="*/ 1076 w 1172"/>
              <a:gd name="T59" fmla="*/ 908 h 1172"/>
              <a:gd name="T60" fmla="*/ 1104 w 1172"/>
              <a:gd name="T61" fmla="*/ 860 h 1172"/>
              <a:gd name="T62" fmla="*/ 1128 w 1172"/>
              <a:gd name="T63" fmla="*/ 810 h 1172"/>
              <a:gd name="T64" fmla="*/ 1154 w 1172"/>
              <a:gd name="T65" fmla="*/ 734 h 1172"/>
              <a:gd name="T66" fmla="*/ 1168 w 1172"/>
              <a:gd name="T67" fmla="*/ 652 h 1172"/>
              <a:gd name="T68" fmla="*/ 1172 w 1172"/>
              <a:gd name="T69" fmla="*/ 598 h 1172"/>
              <a:gd name="T70" fmla="*/ 1172 w 1172"/>
              <a:gd name="T71" fmla="*/ 556 h 1172"/>
              <a:gd name="T72" fmla="*/ 1160 w 1172"/>
              <a:gd name="T73" fmla="*/ 468 h 1172"/>
              <a:gd name="T74" fmla="*/ 1136 w 1172"/>
              <a:gd name="T75" fmla="*/ 384 h 1172"/>
              <a:gd name="T76" fmla="*/ 1102 w 1172"/>
              <a:gd name="T77" fmla="*/ 306 h 1172"/>
              <a:gd name="T78" fmla="*/ 1056 w 1172"/>
              <a:gd name="T79" fmla="*/ 234 h 1172"/>
              <a:gd name="T80" fmla="*/ 1000 w 1172"/>
              <a:gd name="T81" fmla="*/ 172 h 1172"/>
              <a:gd name="T82" fmla="*/ 936 w 1172"/>
              <a:gd name="T83" fmla="*/ 116 h 1172"/>
              <a:gd name="T84" fmla="*/ 866 w 1172"/>
              <a:gd name="T85" fmla="*/ 70 h 1172"/>
              <a:gd name="T86" fmla="*/ 788 w 1172"/>
              <a:gd name="T87" fmla="*/ 36 h 1172"/>
              <a:gd name="T88" fmla="*/ 704 w 1172"/>
              <a:gd name="T89" fmla="*/ 12 h 1172"/>
              <a:gd name="T90" fmla="*/ 616 w 1172"/>
              <a:gd name="T91" fmla="*/ 0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2" h="1172">
                <a:moveTo>
                  <a:pt x="586" y="0"/>
                </a:move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6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2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4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40"/>
                </a:lnTo>
                <a:lnTo>
                  <a:pt x="12" y="468"/>
                </a:lnTo>
                <a:lnTo>
                  <a:pt x="6" y="496"/>
                </a:lnTo>
                <a:lnTo>
                  <a:pt x="2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0"/>
                </a:lnTo>
                <a:lnTo>
                  <a:pt x="0" y="610"/>
                </a:lnTo>
                <a:lnTo>
                  <a:pt x="4" y="662"/>
                </a:lnTo>
                <a:lnTo>
                  <a:pt x="14" y="712"/>
                </a:lnTo>
                <a:lnTo>
                  <a:pt x="26" y="760"/>
                </a:lnTo>
                <a:lnTo>
                  <a:pt x="42" y="806"/>
                </a:lnTo>
                <a:lnTo>
                  <a:pt x="134" y="746"/>
                </a:lnTo>
                <a:lnTo>
                  <a:pt x="210" y="696"/>
                </a:lnTo>
                <a:lnTo>
                  <a:pt x="270" y="788"/>
                </a:lnTo>
                <a:lnTo>
                  <a:pt x="188" y="844"/>
                </a:lnTo>
                <a:lnTo>
                  <a:pt x="188" y="844"/>
                </a:lnTo>
                <a:lnTo>
                  <a:pt x="198" y="868"/>
                </a:lnTo>
                <a:lnTo>
                  <a:pt x="208" y="894"/>
                </a:lnTo>
                <a:lnTo>
                  <a:pt x="216" y="920"/>
                </a:lnTo>
                <a:lnTo>
                  <a:pt x="222" y="946"/>
                </a:lnTo>
                <a:lnTo>
                  <a:pt x="228" y="974"/>
                </a:lnTo>
                <a:lnTo>
                  <a:pt x="232" y="1000"/>
                </a:lnTo>
                <a:lnTo>
                  <a:pt x="236" y="1028"/>
                </a:lnTo>
                <a:lnTo>
                  <a:pt x="238" y="1056"/>
                </a:lnTo>
                <a:lnTo>
                  <a:pt x="238" y="1056"/>
                </a:lnTo>
                <a:lnTo>
                  <a:pt x="276" y="1082"/>
                </a:lnTo>
                <a:lnTo>
                  <a:pt x="314" y="1106"/>
                </a:lnTo>
                <a:lnTo>
                  <a:pt x="356" y="1124"/>
                </a:lnTo>
                <a:lnTo>
                  <a:pt x="400" y="1142"/>
                </a:lnTo>
                <a:lnTo>
                  <a:pt x="444" y="1154"/>
                </a:lnTo>
                <a:lnTo>
                  <a:pt x="490" y="1164"/>
                </a:lnTo>
                <a:lnTo>
                  <a:pt x="538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32" y="1170"/>
                </a:lnTo>
                <a:lnTo>
                  <a:pt x="676" y="1164"/>
                </a:lnTo>
                <a:lnTo>
                  <a:pt x="720" y="1156"/>
                </a:lnTo>
                <a:lnTo>
                  <a:pt x="762" y="1144"/>
                </a:lnTo>
                <a:lnTo>
                  <a:pt x="802" y="1130"/>
                </a:lnTo>
                <a:lnTo>
                  <a:pt x="842" y="1112"/>
                </a:lnTo>
                <a:lnTo>
                  <a:pt x="880" y="1092"/>
                </a:lnTo>
                <a:lnTo>
                  <a:pt x="916" y="1070"/>
                </a:lnTo>
                <a:lnTo>
                  <a:pt x="916" y="1070"/>
                </a:lnTo>
                <a:lnTo>
                  <a:pt x="918" y="1038"/>
                </a:lnTo>
                <a:lnTo>
                  <a:pt x="920" y="1008"/>
                </a:lnTo>
                <a:lnTo>
                  <a:pt x="926" y="978"/>
                </a:lnTo>
                <a:lnTo>
                  <a:pt x="932" y="948"/>
                </a:lnTo>
                <a:lnTo>
                  <a:pt x="938" y="920"/>
                </a:lnTo>
                <a:lnTo>
                  <a:pt x="948" y="892"/>
                </a:lnTo>
                <a:lnTo>
                  <a:pt x="958" y="864"/>
                </a:lnTo>
                <a:lnTo>
                  <a:pt x="970" y="838"/>
                </a:lnTo>
                <a:lnTo>
                  <a:pt x="896" y="788"/>
                </a:lnTo>
                <a:lnTo>
                  <a:pt x="956" y="696"/>
                </a:lnTo>
                <a:lnTo>
                  <a:pt x="1024" y="742"/>
                </a:lnTo>
                <a:lnTo>
                  <a:pt x="1024" y="742"/>
                </a:lnTo>
                <a:lnTo>
                  <a:pt x="1010" y="764"/>
                </a:lnTo>
                <a:lnTo>
                  <a:pt x="994" y="788"/>
                </a:lnTo>
                <a:lnTo>
                  <a:pt x="982" y="812"/>
                </a:lnTo>
                <a:lnTo>
                  <a:pt x="970" y="838"/>
                </a:lnTo>
                <a:lnTo>
                  <a:pt x="1076" y="908"/>
                </a:lnTo>
                <a:lnTo>
                  <a:pt x="1076" y="908"/>
                </a:lnTo>
                <a:lnTo>
                  <a:pt x="1090" y="884"/>
                </a:lnTo>
                <a:lnTo>
                  <a:pt x="1104" y="860"/>
                </a:lnTo>
                <a:lnTo>
                  <a:pt x="1116" y="834"/>
                </a:lnTo>
                <a:lnTo>
                  <a:pt x="1128" y="810"/>
                </a:lnTo>
                <a:lnTo>
                  <a:pt x="1128" y="810"/>
                </a:lnTo>
                <a:lnTo>
                  <a:pt x="1138" y="784"/>
                </a:lnTo>
                <a:lnTo>
                  <a:pt x="1146" y="758"/>
                </a:lnTo>
                <a:lnTo>
                  <a:pt x="1154" y="734"/>
                </a:lnTo>
                <a:lnTo>
                  <a:pt x="1160" y="706"/>
                </a:lnTo>
                <a:lnTo>
                  <a:pt x="1164" y="680"/>
                </a:lnTo>
                <a:lnTo>
                  <a:pt x="1168" y="652"/>
                </a:lnTo>
                <a:lnTo>
                  <a:pt x="1170" y="626"/>
                </a:lnTo>
                <a:lnTo>
                  <a:pt x="1172" y="598"/>
                </a:lnTo>
                <a:lnTo>
                  <a:pt x="1172" y="598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56"/>
                </a:lnTo>
                <a:lnTo>
                  <a:pt x="1168" y="526"/>
                </a:lnTo>
                <a:lnTo>
                  <a:pt x="1166" y="496"/>
                </a:lnTo>
                <a:lnTo>
                  <a:pt x="1160" y="468"/>
                </a:lnTo>
                <a:lnTo>
                  <a:pt x="1154" y="440"/>
                </a:lnTo>
                <a:lnTo>
                  <a:pt x="1146" y="412"/>
                </a:lnTo>
                <a:lnTo>
                  <a:pt x="1136" y="384"/>
                </a:lnTo>
                <a:lnTo>
                  <a:pt x="1126" y="358"/>
                </a:lnTo>
                <a:lnTo>
                  <a:pt x="1114" y="332"/>
                </a:lnTo>
                <a:lnTo>
                  <a:pt x="1102" y="306"/>
                </a:lnTo>
                <a:lnTo>
                  <a:pt x="1088" y="282"/>
                </a:lnTo>
                <a:lnTo>
                  <a:pt x="1072" y="258"/>
                </a:lnTo>
                <a:lnTo>
                  <a:pt x="1056" y="234"/>
                </a:lnTo>
                <a:lnTo>
                  <a:pt x="1038" y="212"/>
                </a:lnTo>
                <a:lnTo>
                  <a:pt x="1020" y="192"/>
                </a:lnTo>
                <a:lnTo>
                  <a:pt x="1000" y="172"/>
                </a:lnTo>
                <a:lnTo>
                  <a:pt x="980" y="152"/>
                </a:lnTo>
                <a:lnTo>
                  <a:pt x="958" y="134"/>
                </a:lnTo>
                <a:lnTo>
                  <a:pt x="936" y="116"/>
                </a:lnTo>
                <a:lnTo>
                  <a:pt x="914" y="100"/>
                </a:lnTo>
                <a:lnTo>
                  <a:pt x="890" y="84"/>
                </a:lnTo>
                <a:lnTo>
                  <a:pt x="866" y="70"/>
                </a:lnTo>
                <a:lnTo>
                  <a:pt x="840" y="58"/>
                </a:lnTo>
                <a:lnTo>
                  <a:pt x="814" y="46"/>
                </a:lnTo>
                <a:lnTo>
                  <a:pt x="788" y="36"/>
                </a:lnTo>
                <a:lnTo>
                  <a:pt x="760" y="26"/>
                </a:lnTo>
                <a:lnTo>
                  <a:pt x="732" y="18"/>
                </a:lnTo>
                <a:lnTo>
                  <a:pt x="704" y="12"/>
                </a:lnTo>
                <a:lnTo>
                  <a:pt x="676" y="6"/>
                </a:lnTo>
                <a:lnTo>
                  <a:pt x="646" y="2"/>
                </a:lnTo>
                <a:lnTo>
                  <a:pt x="616" y="0"/>
                </a:lnTo>
                <a:lnTo>
                  <a:pt x="586" y="0"/>
                </a:lnTo>
                <a:lnTo>
                  <a:pt x="586" y="0"/>
                </a:lnTo>
                <a:close/>
              </a:path>
            </a:pathLst>
          </a:custGeom>
          <a:solidFill>
            <a:srgbClr val="AFB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20" name="그룹 4219">
            <a:extLst>
              <a:ext uri="{FF2B5EF4-FFF2-40B4-BE49-F238E27FC236}">
                <a16:creationId xmlns:a16="http://schemas.microsoft.com/office/drawing/2014/main" id="{35B4C853-BC6C-4407-AE25-609BE903BF11}"/>
              </a:ext>
            </a:extLst>
          </p:cNvPr>
          <p:cNvGrpSpPr/>
          <p:nvPr/>
        </p:nvGrpSpPr>
        <p:grpSpPr>
          <a:xfrm>
            <a:off x="7085889" y="566324"/>
            <a:ext cx="1651000" cy="936625"/>
            <a:chOff x="7486650" y="1795463"/>
            <a:chExt cx="1651000" cy="936625"/>
          </a:xfrm>
        </p:grpSpPr>
        <p:sp>
          <p:nvSpPr>
            <p:cNvPr id="4196" name="Freeform 48">
              <a:extLst>
                <a:ext uri="{FF2B5EF4-FFF2-40B4-BE49-F238E27FC236}">
                  <a16:creationId xmlns:a16="http://schemas.microsoft.com/office/drawing/2014/main" id="{C2AA2980-7F40-4BFB-8F0A-4D835AD31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0" y="1985963"/>
              <a:ext cx="1076325" cy="730250"/>
            </a:xfrm>
            <a:custGeom>
              <a:avLst/>
              <a:gdLst>
                <a:gd name="T0" fmla="*/ 602 w 678"/>
                <a:gd name="T1" fmla="*/ 2 h 460"/>
                <a:gd name="T2" fmla="*/ 570 w 678"/>
                <a:gd name="T3" fmla="*/ 10 h 460"/>
                <a:gd name="T4" fmla="*/ 524 w 678"/>
                <a:gd name="T5" fmla="*/ 18 h 460"/>
                <a:gd name="T6" fmla="*/ 510 w 678"/>
                <a:gd name="T7" fmla="*/ 18 h 460"/>
                <a:gd name="T8" fmla="*/ 350 w 678"/>
                <a:gd name="T9" fmla="*/ 0 h 460"/>
                <a:gd name="T10" fmla="*/ 318 w 678"/>
                <a:gd name="T11" fmla="*/ 0 h 460"/>
                <a:gd name="T12" fmla="*/ 300 w 678"/>
                <a:gd name="T13" fmla="*/ 12 h 460"/>
                <a:gd name="T14" fmla="*/ 158 w 678"/>
                <a:gd name="T15" fmla="*/ 132 h 460"/>
                <a:gd name="T16" fmla="*/ 10 w 678"/>
                <a:gd name="T17" fmla="*/ 264 h 460"/>
                <a:gd name="T18" fmla="*/ 2 w 678"/>
                <a:gd name="T19" fmla="*/ 284 h 460"/>
                <a:gd name="T20" fmla="*/ 0 w 678"/>
                <a:gd name="T21" fmla="*/ 308 h 460"/>
                <a:gd name="T22" fmla="*/ 6 w 678"/>
                <a:gd name="T23" fmla="*/ 318 h 460"/>
                <a:gd name="T24" fmla="*/ 18 w 678"/>
                <a:gd name="T25" fmla="*/ 326 h 460"/>
                <a:gd name="T26" fmla="*/ 38 w 678"/>
                <a:gd name="T27" fmla="*/ 330 h 460"/>
                <a:gd name="T28" fmla="*/ 188 w 678"/>
                <a:gd name="T29" fmla="*/ 248 h 460"/>
                <a:gd name="T30" fmla="*/ 66 w 678"/>
                <a:gd name="T31" fmla="*/ 318 h 460"/>
                <a:gd name="T32" fmla="*/ 44 w 678"/>
                <a:gd name="T33" fmla="*/ 334 h 460"/>
                <a:gd name="T34" fmla="*/ 42 w 678"/>
                <a:gd name="T35" fmla="*/ 336 h 460"/>
                <a:gd name="T36" fmla="*/ 38 w 678"/>
                <a:gd name="T37" fmla="*/ 362 h 460"/>
                <a:gd name="T38" fmla="*/ 46 w 678"/>
                <a:gd name="T39" fmla="*/ 380 h 460"/>
                <a:gd name="T40" fmla="*/ 56 w 678"/>
                <a:gd name="T41" fmla="*/ 388 h 460"/>
                <a:gd name="T42" fmla="*/ 72 w 678"/>
                <a:gd name="T43" fmla="*/ 390 h 460"/>
                <a:gd name="T44" fmla="*/ 96 w 678"/>
                <a:gd name="T45" fmla="*/ 388 h 460"/>
                <a:gd name="T46" fmla="*/ 118 w 678"/>
                <a:gd name="T47" fmla="*/ 376 h 460"/>
                <a:gd name="T48" fmla="*/ 206 w 678"/>
                <a:gd name="T49" fmla="*/ 318 h 460"/>
                <a:gd name="T50" fmla="*/ 230 w 678"/>
                <a:gd name="T51" fmla="*/ 306 h 460"/>
                <a:gd name="T52" fmla="*/ 204 w 678"/>
                <a:gd name="T53" fmla="*/ 320 h 460"/>
                <a:gd name="T54" fmla="*/ 150 w 678"/>
                <a:gd name="T55" fmla="*/ 352 h 460"/>
                <a:gd name="T56" fmla="*/ 116 w 678"/>
                <a:gd name="T57" fmla="*/ 382 h 460"/>
                <a:gd name="T58" fmla="*/ 106 w 678"/>
                <a:gd name="T59" fmla="*/ 402 h 460"/>
                <a:gd name="T60" fmla="*/ 112 w 678"/>
                <a:gd name="T61" fmla="*/ 418 h 460"/>
                <a:gd name="T62" fmla="*/ 122 w 678"/>
                <a:gd name="T63" fmla="*/ 426 h 460"/>
                <a:gd name="T64" fmla="*/ 138 w 678"/>
                <a:gd name="T65" fmla="*/ 428 h 460"/>
                <a:gd name="T66" fmla="*/ 156 w 678"/>
                <a:gd name="T67" fmla="*/ 426 h 460"/>
                <a:gd name="T68" fmla="*/ 198 w 678"/>
                <a:gd name="T69" fmla="*/ 406 h 460"/>
                <a:gd name="T70" fmla="*/ 280 w 678"/>
                <a:gd name="T71" fmla="*/ 360 h 460"/>
                <a:gd name="T72" fmla="*/ 296 w 678"/>
                <a:gd name="T73" fmla="*/ 350 h 460"/>
                <a:gd name="T74" fmla="*/ 280 w 678"/>
                <a:gd name="T75" fmla="*/ 360 h 460"/>
                <a:gd name="T76" fmla="*/ 224 w 678"/>
                <a:gd name="T77" fmla="*/ 390 h 460"/>
                <a:gd name="T78" fmla="*/ 188 w 678"/>
                <a:gd name="T79" fmla="*/ 416 h 460"/>
                <a:gd name="T80" fmla="*/ 172 w 678"/>
                <a:gd name="T81" fmla="*/ 432 h 460"/>
                <a:gd name="T82" fmla="*/ 172 w 678"/>
                <a:gd name="T83" fmla="*/ 434 h 460"/>
                <a:gd name="T84" fmla="*/ 176 w 678"/>
                <a:gd name="T85" fmla="*/ 446 h 460"/>
                <a:gd name="T86" fmla="*/ 184 w 678"/>
                <a:gd name="T87" fmla="*/ 454 h 460"/>
                <a:gd name="T88" fmla="*/ 208 w 678"/>
                <a:gd name="T89" fmla="*/ 460 h 460"/>
                <a:gd name="T90" fmla="*/ 236 w 678"/>
                <a:gd name="T91" fmla="*/ 456 h 460"/>
                <a:gd name="T92" fmla="*/ 256 w 678"/>
                <a:gd name="T93" fmla="*/ 450 h 460"/>
                <a:gd name="T94" fmla="*/ 298 w 678"/>
                <a:gd name="T95" fmla="*/ 430 h 460"/>
                <a:gd name="T96" fmla="*/ 444 w 678"/>
                <a:gd name="T97" fmla="*/ 344 h 460"/>
                <a:gd name="T98" fmla="*/ 486 w 678"/>
                <a:gd name="T99" fmla="*/ 314 h 460"/>
                <a:gd name="T100" fmla="*/ 492 w 678"/>
                <a:gd name="T101" fmla="*/ 304 h 460"/>
                <a:gd name="T102" fmla="*/ 502 w 678"/>
                <a:gd name="T103" fmla="*/ 286 h 460"/>
                <a:gd name="T104" fmla="*/ 520 w 678"/>
                <a:gd name="T105" fmla="*/ 268 h 460"/>
                <a:gd name="T106" fmla="*/ 560 w 678"/>
                <a:gd name="T107" fmla="*/ 248 h 460"/>
                <a:gd name="T108" fmla="*/ 592 w 678"/>
                <a:gd name="T109" fmla="*/ 240 h 460"/>
                <a:gd name="T110" fmla="*/ 674 w 678"/>
                <a:gd name="T111" fmla="*/ 220 h 460"/>
                <a:gd name="T112" fmla="*/ 676 w 678"/>
                <a:gd name="T113" fmla="*/ 2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8" h="460">
                  <a:moveTo>
                    <a:pt x="602" y="2"/>
                  </a:moveTo>
                  <a:lnTo>
                    <a:pt x="602" y="2"/>
                  </a:lnTo>
                  <a:lnTo>
                    <a:pt x="592" y="4"/>
                  </a:lnTo>
                  <a:lnTo>
                    <a:pt x="570" y="10"/>
                  </a:lnTo>
                  <a:lnTo>
                    <a:pt x="540" y="16"/>
                  </a:lnTo>
                  <a:lnTo>
                    <a:pt x="524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406" y="6"/>
                  </a:lnTo>
                  <a:lnTo>
                    <a:pt x="350" y="0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300" y="12"/>
                  </a:lnTo>
                  <a:lnTo>
                    <a:pt x="264" y="42"/>
                  </a:lnTo>
                  <a:lnTo>
                    <a:pt x="158" y="132"/>
                  </a:lnTo>
                  <a:lnTo>
                    <a:pt x="10" y="264"/>
                  </a:lnTo>
                  <a:lnTo>
                    <a:pt x="10" y="264"/>
                  </a:lnTo>
                  <a:lnTo>
                    <a:pt x="6" y="274"/>
                  </a:lnTo>
                  <a:lnTo>
                    <a:pt x="2" y="284"/>
                  </a:lnTo>
                  <a:lnTo>
                    <a:pt x="0" y="296"/>
                  </a:lnTo>
                  <a:lnTo>
                    <a:pt x="0" y="308"/>
                  </a:lnTo>
                  <a:lnTo>
                    <a:pt x="2" y="314"/>
                  </a:lnTo>
                  <a:lnTo>
                    <a:pt x="6" y="318"/>
                  </a:lnTo>
                  <a:lnTo>
                    <a:pt x="10" y="322"/>
                  </a:lnTo>
                  <a:lnTo>
                    <a:pt x="18" y="326"/>
                  </a:lnTo>
                  <a:lnTo>
                    <a:pt x="26" y="330"/>
                  </a:lnTo>
                  <a:lnTo>
                    <a:pt x="38" y="330"/>
                  </a:lnTo>
                  <a:lnTo>
                    <a:pt x="188" y="248"/>
                  </a:lnTo>
                  <a:lnTo>
                    <a:pt x="188" y="248"/>
                  </a:lnTo>
                  <a:lnTo>
                    <a:pt x="116" y="288"/>
                  </a:lnTo>
                  <a:lnTo>
                    <a:pt x="66" y="318"/>
                  </a:lnTo>
                  <a:lnTo>
                    <a:pt x="48" y="328"/>
                  </a:lnTo>
                  <a:lnTo>
                    <a:pt x="44" y="334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38" y="352"/>
                  </a:lnTo>
                  <a:lnTo>
                    <a:pt x="38" y="362"/>
                  </a:lnTo>
                  <a:lnTo>
                    <a:pt x="40" y="372"/>
                  </a:lnTo>
                  <a:lnTo>
                    <a:pt x="46" y="380"/>
                  </a:lnTo>
                  <a:lnTo>
                    <a:pt x="50" y="384"/>
                  </a:lnTo>
                  <a:lnTo>
                    <a:pt x="56" y="388"/>
                  </a:lnTo>
                  <a:lnTo>
                    <a:pt x="64" y="390"/>
                  </a:lnTo>
                  <a:lnTo>
                    <a:pt x="72" y="390"/>
                  </a:lnTo>
                  <a:lnTo>
                    <a:pt x="84" y="390"/>
                  </a:lnTo>
                  <a:lnTo>
                    <a:pt x="96" y="388"/>
                  </a:lnTo>
                  <a:lnTo>
                    <a:pt x="96" y="388"/>
                  </a:lnTo>
                  <a:lnTo>
                    <a:pt x="118" y="376"/>
                  </a:lnTo>
                  <a:lnTo>
                    <a:pt x="160" y="348"/>
                  </a:lnTo>
                  <a:lnTo>
                    <a:pt x="206" y="318"/>
                  </a:lnTo>
                  <a:lnTo>
                    <a:pt x="222" y="310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04" y="320"/>
                  </a:lnTo>
                  <a:lnTo>
                    <a:pt x="178" y="334"/>
                  </a:lnTo>
                  <a:lnTo>
                    <a:pt x="150" y="352"/>
                  </a:lnTo>
                  <a:lnTo>
                    <a:pt x="126" y="372"/>
                  </a:lnTo>
                  <a:lnTo>
                    <a:pt x="116" y="382"/>
                  </a:lnTo>
                  <a:lnTo>
                    <a:pt x="110" y="392"/>
                  </a:lnTo>
                  <a:lnTo>
                    <a:pt x="106" y="402"/>
                  </a:lnTo>
                  <a:lnTo>
                    <a:pt x="108" y="410"/>
                  </a:lnTo>
                  <a:lnTo>
                    <a:pt x="112" y="418"/>
                  </a:lnTo>
                  <a:lnTo>
                    <a:pt x="122" y="426"/>
                  </a:lnTo>
                  <a:lnTo>
                    <a:pt x="122" y="426"/>
                  </a:lnTo>
                  <a:lnTo>
                    <a:pt x="130" y="428"/>
                  </a:lnTo>
                  <a:lnTo>
                    <a:pt x="138" y="428"/>
                  </a:lnTo>
                  <a:lnTo>
                    <a:pt x="146" y="428"/>
                  </a:lnTo>
                  <a:lnTo>
                    <a:pt x="156" y="426"/>
                  </a:lnTo>
                  <a:lnTo>
                    <a:pt x="176" y="418"/>
                  </a:lnTo>
                  <a:lnTo>
                    <a:pt x="198" y="406"/>
                  </a:lnTo>
                  <a:lnTo>
                    <a:pt x="242" y="382"/>
                  </a:lnTo>
                  <a:lnTo>
                    <a:pt x="280" y="360"/>
                  </a:lnTo>
                  <a:lnTo>
                    <a:pt x="280" y="360"/>
                  </a:lnTo>
                  <a:lnTo>
                    <a:pt x="296" y="350"/>
                  </a:lnTo>
                  <a:lnTo>
                    <a:pt x="280" y="360"/>
                  </a:lnTo>
                  <a:lnTo>
                    <a:pt x="280" y="360"/>
                  </a:lnTo>
                  <a:lnTo>
                    <a:pt x="262" y="368"/>
                  </a:lnTo>
                  <a:lnTo>
                    <a:pt x="224" y="390"/>
                  </a:lnTo>
                  <a:lnTo>
                    <a:pt x="204" y="404"/>
                  </a:lnTo>
                  <a:lnTo>
                    <a:pt x="188" y="416"/>
                  </a:lnTo>
                  <a:lnTo>
                    <a:pt x="176" y="426"/>
                  </a:lnTo>
                  <a:lnTo>
                    <a:pt x="172" y="432"/>
                  </a:lnTo>
                  <a:lnTo>
                    <a:pt x="172" y="434"/>
                  </a:lnTo>
                  <a:lnTo>
                    <a:pt x="172" y="434"/>
                  </a:lnTo>
                  <a:lnTo>
                    <a:pt x="172" y="442"/>
                  </a:lnTo>
                  <a:lnTo>
                    <a:pt x="176" y="446"/>
                  </a:lnTo>
                  <a:lnTo>
                    <a:pt x="180" y="450"/>
                  </a:lnTo>
                  <a:lnTo>
                    <a:pt x="184" y="454"/>
                  </a:lnTo>
                  <a:lnTo>
                    <a:pt x="196" y="458"/>
                  </a:lnTo>
                  <a:lnTo>
                    <a:pt x="208" y="460"/>
                  </a:lnTo>
                  <a:lnTo>
                    <a:pt x="222" y="458"/>
                  </a:lnTo>
                  <a:lnTo>
                    <a:pt x="236" y="456"/>
                  </a:lnTo>
                  <a:lnTo>
                    <a:pt x="256" y="450"/>
                  </a:lnTo>
                  <a:lnTo>
                    <a:pt x="256" y="450"/>
                  </a:lnTo>
                  <a:lnTo>
                    <a:pt x="272" y="444"/>
                  </a:lnTo>
                  <a:lnTo>
                    <a:pt x="298" y="430"/>
                  </a:lnTo>
                  <a:lnTo>
                    <a:pt x="370" y="388"/>
                  </a:lnTo>
                  <a:lnTo>
                    <a:pt x="444" y="344"/>
                  </a:lnTo>
                  <a:lnTo>
                    <a:pt x="470" y="326"/>
                  </a:lnTo>
                  <a:lnTo>
                    <a:pt x="486" y="314"/>
                  </a:lnTo>
                  <a:lnTo>
                    <a:pt x="486" y="314"/>
                  </a:lnTo>
                  <a:lnTo>
                    <a:pt x="492" y="304"/>
                  </a:lnTo>
                  <a:lnTo>
                    <a:pt x="496" y="296"/>
                  </a:lnTo>
                  <a:lnTo>
                    <a:pt x="502" y="286"/>
                  </a:lnTo>
                  <a:lnTo>
                    <a:pt x="508" y="278"/>
                  </a:lnTo>
                  <a:lnTo>
                    <a:pt x="520" y="268"/>
                  </a:lnTo>
                  <a:lnTo>
                    <a:pt x="536" y="258"/>
                  </a:lnTo>
                  <a:lnTo>
                    <a:pt x="560" y="248"/>
                  </a:lnTo>
                  <a:lnTo>
                    <a:pt x="592" y="240"/>
                  </a:lnTo>
                  <a:lnTo>
                    <a:pt x="592" y="240"/>
                  </a:lnTo>
                  <a:lnTo>
                    <a:pt x="650" y="224"/>
                  </a:lnTo>
                  <a:lnTo>
                    <a:pt x="674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02" y="2"/>
                  </a:lnTo>
                  <a:close/>
                </a:path>
              </a:pathLst>
            </a:custGeom>
            <a:solidFill>
              <a:srgbClr val="FAB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7" name="Freeform 49">
              <a:extLst>
                <a:ext uri="{FF2B5EF4-FFF2-40B4-BE49-F238E27FC236}">
                  <a16:creationId xmlns:a16="http://schemas.microsoft.com/office/drawing/2014/main" id="{8228A405-7881-469E-9012-47249318D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325" y="1931988"/>
              <a:ext cx="825500" cy="473075"/>
            </a:xfrm>
            <a:custGeom>
              <a:avLst/>
              <a:gdLst>
                <a:gd name="T0" fmla="*/ 520 w 520"/>
                <a:gd name="T1" fmla="*/ 196 h 298"/>
                <a:gd name="T2" fmla="*/ 512 w 520"/>
                <a:gd name="T3" fmla="*/ 132 h 298"/>
                <a:gd name="T4" fmla="*/ 504 w 520"/>
                <a:gd name="T5" fmla="*/ 92 h 298"/>
                <a:gd name="T6" fmla="*/ 496 w 520"/>
                <a:gd name="T7" fmla="*/ 74 h 298"/>
                <a:gd name="T8" fmla="*/ 494 w 520"/>
                <a:gd name="T9" fmla="*/ 70 h 298"/>
                <a:gd name="T10" fmla="*/ 442 w 520"/>
                <a:gd name="T11" fmla="*/ 42 h 298"/>
                <a:gd name="T12" fmla="*/ 382 w 520"/>
                <a:gd name="T13" fmla="*/ 16 h 298"/>
                <a:gd name="T14" fmla="*/ 370 w 520"/>
                <a:gd name="T15" fmla="*/ 16 h 298"/>
                <a:gd name="T16" fmla="*/ 308 w 520"/>
                <a:gd name="T17" fmla="*/ 28 h 298"/>
                <a:gd name="T18" fmla="*/ 258 w 520"/>
                <a:gd name="T19" fmla="*/ 38 h 298"/>
                <a:gd name="T20" fmla="*/ 218 w 520"/>
                <a:gd name="T21" fmla="*/ 38 h 298"/>
                <a:gd name="T22" fmla="*/ 200 w 520"/>
                <a:gd name="T23" fmla="*/ 34 h 298"/>
                <a:gd name="T24" fmla="*/ 174 w 520"/>
                <a:gd name="T25" fmla="*/ 22 h 298"/>
                <a:gd name="T26" fmla="*/ 150 w 520"/>
                <a:gd name="T27" fmla="*/ 4 h 298"/>
                <a:gd name="T28" fmla="*/ 0 w 520"/>
                <a:gd name="T29" fmla="*/ 180 h 298"/>
                <a:gd name="T30" fmla="*/ 36 w 520"/>
                <a:gd name="T31" fmla="*/ 218 h 298"/>
                <a:gd name="T32" fmla="*/ 76 w 520"/>
                <a:gd name="T33" fmla="*/ 256 h 298"/>
                <a:gd name="T34" fmla="*/ 92 w 520"/>
                <a:gd name="T35" fmla="*/ 280 h 298"/>
                <a:gd name="T36" fmla="*/ 104 w 520"/>
                <a:gd name="T37" fmla="*/ 294 h 298"/>
                <a:gd name="T38" fmla="*/ 114 w 520"/>
                <a:gd name="T39" fmla="*/ 298 h 298"/>
                <a:gd name="T40" fmla="*/ 116 w 520"/>
                <a:gd name="T41" fmla="*/ 298 h 298"/>
                <a:gd name="T42" fmla="*/ 156 w 520"/>
                <a:gd name="T43" fmla="*/ 264 h 298"/>
                <a:gd name="T44" fmla="*/ 302 w 520"/>
                <a:gd name="T45" fmla="*/ 136 h 298"/>
                <a:gd name="T46" fmla="*/ 336 w 520"/>
                <a:gd name="T47" fmla="*/ 110 h 298"/>
                <a:gd name="T48" fmla="*/ 340 w 520"/>
                <a:gd name="T49" fmla="*/ 110 h 298"/>
                <a:gd name="T50" fmla="*/ 398 w 520"/>
                <a:gd name="T51" fmla="*/ 122 h 298"/>
                <a:gd name="T52" fmla="*/ 436 w 520"/>
                <a:gd name="T53" fmla="*/ 134 h 298"/>
                <a:gd name="T54" fmla="*/ 444 w 520"/>
                <a:gd name="T55" fmla="*/ 142 h 298"/>
                <a:gd name="T56" fmla="*/ 446 w 520"/>
                <a:gd name="T57" fmla="*/ 172 h 298"/>
                <a:gd name="T58" fmla="*/ 456 w 520"/>
                <a:gd name="T59" fmla="*/ 196 h 298"/>
                <a:gd name="T60" fmla="*/ 466 w 520"/>
                <a:gd name="T61" fmla="*/ 210 h 298"/>
                <a:gd name="T62" fmla="*/ 488 w 520"/>
                <a:gd name="T63" fmla="*/ 224 h 298"/>
                <a:gd name="T64" fmla="*/ 506 w 520"/>
                <a:gd name="T65" fmla="*/ 224 h 298"/>
                <a:gd name="T66" fmla="*/ 518 w 520"/>
                <a:gd name="T67" fmla="*/ 214 h 298"/>
                <a:gd name="T68" fmla="*/ 520 w 520"/>
                <a:gd name="T69" fmla="*/ 19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298">
                  <a:moveTo>
                    <a:pt x="520" y="196"/>
                  </a:moveTo>
                  <a:lnTo>
                    <a:pt x="520" y="196"/>
                  </a:lnTo>
                  <a:lnTo>
                    <a:pt x="518" y="172"/>
                  </a:lnTo>
                  <a:lnTo>
                    <a:pt x="512" y="132"/>
                  </a:lnTo>
                  <a:lnTo>
                    <a:pt x="508" y="110"/>
                  </a:lnTo>
                  <a:lnTo>
                    <a:pt x="504" y="92"/>
                  </a:lnTo>
                  <a:lnTo>
                    <a:pt x="500" y="78"/>
                  </a:lnTo>
                  <a:lnTo>
                    <a:pt x="496" y="74"/>
                  </a:lnTo>
                  <a:lnTo>
                    <a:pt x="494" y="70"/>
                  </a:lnTo>
                  <a:lnTo>
                    <a:pt x="494" y="70"/>
                  </a:lnTo>
                  <a:lnTo>
                    <a:pt x="472" y="58"/>
                  </a:lnTo>
                  <a:lnTo>
                    <a:pt x="442" y="42"/>
                  </a:lnTo>
                  <a:lnTo>
                    <a:pt x="408" y="2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0" y="16"/>
                  </a:lnTo>
                  <a:lnTo>
                    <a:pt x="352" y="18"/>
                  </a:lnTo>
                  <a:lnTo>
                    <a:pt x="308" y="28"/>
                  </a:lnTo>
                  <a:lnTo>
                    <a:pt x="284" y="34"/>
                  </a:lnTo>
                  <a:lnTo>
                    <a:pt x="258" y="38"/>
                  </a:lnTo>
                  <a:lnTo>
                    <a:pt x="236" y="40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200" y="34"/>
                  </a:lnTo>
                  <a:lnTo>
                    <a:pt x="186" y="28"/>
                  </a:lnTo>
                  <a:lnTo>
                    <a:pt x="174" y="22"/>
                  </a:lnTo>
                  <a:lnTo>
                    <a:pt x="164" y="16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6" y="218"/>
                  </a:lnTo>
                  <a:lnTo>
                    <a:pt x="76" y="256"/>
                  </a:lnTo>
                  <a:lnTo>
                    <a:pt x="76" y="256"/>
                  </a:lnTo>
                  <a:lnTo>
                    <a:pt x="82" y="264"/>
                  </a:lnTo>
                  <a:lnTo>
                    <a:pt x="92" y="280"/>
                  </a:lnTo>
                  <a:lnTo>
                    <a:pt x="98" y="288"/>
                  </a:lnTo>
                  <a:lnTo>
                    <a:pt x="104" y="294"/>
                  </a:lnTo>
                  <a:lnTo>
                    <a:pt x="110" y="298"/>
                  </a:lnTo>
                  <a:lnTo>
                    <a:pt x="114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0" y="286"/>
                  </a:lnTo>
                  <a:lnTo>
                    <a:pt x="156" y="264"/>
                  </a:lnTo>
                  <a:lnTo>
                    <a:pt x="228" y="198"/>
                  </a:lnTo>
                  <a:lnTo>
                    <a:pt x="302" y="136"/>
                  </a:lnTo>
                  <a:lnTo>
                    <a:pt x="328" y="116"/>
                  </a:lnTo>
                  <a:lnTo>
                    <a:pt x="336" y="110"/>
                  </a:lnTo>
                  <a:lnTo>
                    <a:pt x="340" y="110"/>
                  </a:lnTo>
                  <a:lnTo>
                    <a:pt x="340" y="110"/>
                  </a:lnTo>
                  <a:lnTo>
                    <a:pt x="374" y="116"/>
                  </a:lnTo>
                  <a:lnTo>
                    <a:pt x="398" y="122"/>
                  </a:lnTo>
                  <a:lnTo>
                    <a:pt x="436" y="134"/>
                  </a:lnTo>
                  <a:lnTo>
                    <a:pt x="436" y="134"/>
                  </a:lnTo>
                  <a:lnTo>
                    <a:pt x="442" y="136"/>
                  </a:lnTo>
                  <a:lnTo>
                    <a:pt x="444" y="142"/>
                  </a:lnTo>
                  <a:lnTo>
                    <a:pt x="446" y="160"/>
                  </a:lnTo>
                  <a:lnTo>
                    <a:pt x="446" y="172"/>
                  </a:lnTo>
                  <a:lnTo>
                    <a:pt x="450" y="184"/>
                  </a:lnTo>
                  <a:lnTo>
                    <a:pt x="456" y="196"/>
                  </a:lnTo>
                  <a:lnTo>
                    <a:pt x="466" y="210"/>
                  </a:lnTo>
                  <a:lnTo>
                    <a:pt x="466" y="210"/>
                  </a:lnTo>
                  <a:lnTo>
                    <a:pt x="476" y="218"/>
                  </a:lnTo>
                  <a:lnTo>
                    <a:pt x="488" y="224"/>
                  </a:lnTo>
                  <a:lnTo>
                    <a:pt x="496" y="226"/>
                  </a:lnTo>
                  <a:lnTo>
                    <a:pt x="506" y="224"/>
                  </a:lnTo>
                  <a:lnTo>
                    <a:pt x="512" y="220"/>
                  </a:lnTo>
                  <a:lnTo>
                    <a:pt x="518" y="214"/>
                  </a:lnTo>
                  <a:lnTo>
                    <a:pt x="520" y="206"/>
                  </a:lnTo>
                  <a:lnTo>
                    <a:pt x="520" y="196"/>
                  </a:lnTo>
                  <a:lnTo>
                    <a:pt x="520" y="196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8" name="Freeform 50">
              <a:extLst>
                <a:ext uri="{FF2B5EF4-FFF2-40B4-BE49-F238E27FC236}">
                  <a16:creationId xmlns:a16="http://schemas.microsoft.com/office/drawing/2014/main" id="{A78531B3-842A-41EF-90E5-9F38F17B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5" y="2576513"/>
              <a:ext cx="114300" cy="155575"/>
            </a:xfrm>
            <a:custGeom>
              <a:avLst/>
              <a:gdLst>
                <a:gd name="T0" fmla="*/ 44 w 72"/>
                <a:gd name="T1" fmla="*/ 0 h 98"/>
                <a:gd name="T2" fmla="*/ 44 w 72"/>
                <a:gd name="T3" fmla="*/ 0 h 98"/>
                <a:gd name="T4" fmla="*/ 30 w 72"/>
                <a:gd name="T5" fmla="*/ 2 h 98"/>
                <a:gd name="T6" fmla="*/ 24 w 72"/>
                <a:gd name="T7" fmla="*/ 4 h 98"/>
                <a:gd name="T8" fmla="*/ 18 w 72"/>
                <a:gd name="T9" fmla="*/ 8 h 98"/>
                <a:gd name="T10" fmla="*/ 14 w 72"/>
                <a:gd name="T11" fmla="*/ 12 h 98"/>
                <a:gd name="T12" fmla="*/ 8 w 72"/>
                <a:gd name="T13" fmla="*/ 18 h 98"/>
                <a:gd name="T14" fmla="*/ 4 w 72"/>
                <a:gd name="T15" fmla="*/ 28 h 98"/>
                <a:gd name="T16" fmla="*/ 2 w 72"/>
                <a:gd name="T17" fmla="*/ 38 h 98"/>
                <a:gd name="T18" fmla="*/ 2 w 72"/>
                <a:gd name="T19" fmla="*/ 38 h 98"/>
                <a:gd name="T20" fmla="*/ 0 w 72"/>
                <a:gd name="T21" fmla="*/ 60 h 98"/>
                <a:gd name="T22" fmla="*/ 0 w 72"/>
                <a:gd name="T23" fmla="*/ 68 h 98"/>
                <a:gd name="T24" fmla="*/ 2 w 72"/>
                <a:gd name="T25" fmla="*/ 76 h 98"/>
                <a:gd name="T26" fmla="*/ 6 w 72"/>
                <a:gd name="T27" fmla="*/ 84 h 98"/>
                <a:gd name="T28" fmla="*/ 10 w 72"/>
                <a:gd name="T29" fmla="*/ 88 h 98"/>
                <a:gd name="T30" fmla="*/ 16 w 72"/>
                <a:gd name="T31" fmla="*/ 94 h 98"/>
                <a:gd name="T32" fmla="*/ 22 w 72"/>
                <a:gd name="T33" fmla="*/ 96 h 98"/>
                <a:gd name="T34" fmla="*/ 22 w 72"/>
                <a:gd name="T35" fmla="*/ 96 h 98"/>
                <a:gd name="T36" fmla="*/ 30 w 72"/>
                <a:gd name="T37" fmla="*/ 98 h 98"/>
                <a:gd name="T38" fmla="*/ 38 w 72"/>
                <a:gd name="T39" fmla="*/ 98 h 98"/>
                <a:gd name="T40" fmla="*/ 44 w 72"/>
                <a:gd name="T41" fmla="*/ 96 h 98"/>
                <a:gd name="T42" fmla="*/ 52 w 72"/>
                <a:gd name="T43" fmla="*/ 90 h 98"/>
                <a:gd name="T44" fmla="*/ 58 w 72"/>
                <a:gd name="T45" fmla="*/ 84 h 98"/>
                <a:gd name="T46" fmla="*/ 64 w 72"/>
                <a:gd name="T47" fmla="*/ 76 h 98"/>
                <a:gd name="T48" fmla="*/ 68 w 72"/>
                <a:gd name="T49" fmla="*/ 66 h 98"/>
                <a:gd name="T50" fmla="*/ 70 w 72"/>
                <a:gd name="T51" fmla="*/ 54 h 98"/>
                <a:gd name="T52" fmla="*/ 70 w 72"/>
                <a:gd name="T53" fmla="*/ 54 h 98"/>
                <a:gd name="T54" fmla="*/ 72 w 72"/>
                <a:gd name="T55" fmla="*/ 42 h 98"/>
                <a:gd name="T56" fmla="*/ 70 w 72"/>
                <a:gd name="T57" fmla="*/ 32 h 98"/>
                <a:gd name="T58" fmla="*/ 68 w 72"/>
                <a:gd name="T59" fmla="*/ 22 h 98"/>
                <a:gd name="T60" fmla="*/ 64 w 72"/>
                <a:gd name="T61" fmla="*/ 16 h 98"/>
                <a:gd name="T62" fmla="*/ 60 w 72"/>
                <a:gd name="T63" fmla="*/ 10 h 98"/>
                <a:gd name="T64" fmla="*/ 54 w 72"/>
                <a:gd name="T65" fmla="*/ 4 h 98"/>
                <a:gd name="T66" fmla="*/ 48 w 72"/>
                <a:gd name="T67" fmla="*/ 2 h 98"/>
                <a:gd name="T68" fmla="*/ 44 w 72"/>
                <a:gd name="T69" fmla="*/ 0 h 98"/>
                <a:gd name="T70" fmla="*/ 44 w 72"/>
                <a:gd name="T7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98">
                  <a:moveTo>
                    <a:pt x="44" y="0"/>
                  </a:moveTo>
                  <a:lnTo>
                    <a:pt x="44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18" y="8"/>
                  </a:lnTo>
                  <a:lnTo>
                    <a:pt x="14" y="12"/>
                  </a:lnTo>
                  <a:lnTo>
                    <a:pt x="8" y="18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2" y="76"/>
                  </a:lnTo>
                  <a:lnTo>
                    <a:pt x="6" y="84"/>
                  </a:lnTo>
                  <a:lnTo>
                    <a:pt x="10" y="88"/>
                  </a:lnTo>
                  <a:lnTo>
                    <a:pt x="16" y="94"/>
                  </a:lnTo>
                  <a:lnTo>
                    <a:pt x="22" y="96"/>
                  </a:lnTo>
                  <a:lnTo>
                    <a:pt x="22" y="96"/>
                  </a:lnTo>
                  <a:lnTo>
                    <a:pt x="30" y="98"/>
                  </a:lnTo>
                  <a:lnTo>
                    <a:pt x="38" y="98"/>
                  </a:lnTo>
                  <a:lnTo>
                    <a:pt x="44" y="96"/>
                  </a:lnTo>
                  <a:lnTo>
                    <a:pt x="52" y="90"/>
                  </a:lnTo>
                  <a:lnTo>
                    <a:pt x="58" y="84"/>
                  </a:lnTo>
                  <a:lnTo>
                    <a:pt x="64" y="76"/>
                  </a:lnTo>
                  <a:lnTo>
                    <a:pt x="68" y="66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72" y="42"/>
                  </a:lnTo>
                  <a:lnTo>
                    <a:pt x="70" y="32"/>
                  </a:lnTo>
                  <a:lnTo>
                    <a:pt x="68" y="22"/>
                  </a:lnTo>
                  <a:lnTo>
                    <a:pt x="64" y="16"/>
                  </a:lnTo>
                  <a:lnTo>
                    <a:pt x="60" y="10"/>
                  </a:lnTo>
                  <a:lnTo>
                    <a:pt x="54" y="4"/>
                  </a:lnTo>
                  <a:lnTo>
                    <a:pt x="48" y="2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99" name="Freeform 51">
              <a:extLst>
                <a:ext uri="{FF2B5EF4-FFF2-40B4-BE49-F238E27FC236}">
                  <a16:creationId xmlns:a16="http://schemas.microsoft.com/office/drawing/2014/main" id="{BC23BEB9-7B36-4832-822E-FFB5A594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475" y="2535238"/>
              <a:ext cx="120650" cy="161925"/>
            </a:xfrm>
            <a:custGeom>
              <a:avLst/>
              <a:gdLst>
                <a:gd name="T0" fmla="*/ 46 w 76"/>
                <a:gd name="T1" fmla="*/ 0 h 102"/>
                <a:gd name="T2" fmla="*/ 46 w 76"/>
                <a:gd name="T3" fmla="*/ 0 h 102"/>
                <a:gd name="T4" fmla="*/ 34 w 76"/>
                <a:gd name="T5" fmla="*/ 0 h 102"/>
                <a:gd name="T6" fmla="*/ 28 w 76"/>
                <a:gd name="T7" fmla="*/ 2 h 102"/>
                <a:gd name="T8" fmla="*/ 22 w 76"/>
                <a:gd name="T9" fmla="*/ 6 h 102"/>
                <a:gd name="T10" fmla="*/ 16 w 76"/>
                <a:gd name="T11" fmla="*/ 12 h 102"/>
                <a:gd name="T12" fmla="*/ 10 w 76"/>
                <a:gd name="T13" fmla="*/ 18 h 102"/>
                <a:gd name="T14" fmla="*/ 6 w 76"/>
                <a:gd name="T15" fmla="*/ 28 h 102"/>
                <a:gd name="T16" fmla="*/ 2 w 76"/>
                <a:gd name="T17" fmla="*/ 38 h 102"/>
                <a:gd name="T18" fmla="*/ 2 w 76"/>
                <a:gd name="T19" fmla="*/ 38 h 102"/>
                <a:gd name="T20" fmla="*/ 0 w 76"/>
                <a:gd name="T21" fmla="*/ 60 h 102"/>
                <a:gd name="T22" fmla="*/ 2 w 76"/>
                <a:gd name="T23" fmla="*/ 70 h 102"/>
                <a:gd name="T24" fmla="*/ 4 w 76"/>
                <a:gd name="T25" fmla="*/ 78 h 102"/>
                <a:gd name="T26" fmla="*/ 8 w 76"/>
                <a:gd name="T27" fmla="*/ 86 h 102"/>
                <a:gd name="T28" fmla="*/ 12 w 76"/>
                <a:gd name="T29" fmla="*/ 92 h 102"/>
                <a:gd name="T30" fmla="*/ 18 w 76"/>
                <a:gd name="T31" fmla="*/ 96 h 102"/>
                <a:gd name="T32" fmla="*/ 24 w 76"/>
                <a:gd name="T33" fmla="*/ 100 h 102"/>
                <a:gd name="T34" fmla="*/ 24 w 76"/>
                <a:gd name="T35" fmla="*/ 100 h 102"/>
                <a:gd name="T36" fmla="*/ 32 w 76"/>
                <a:gd name="T37" fmla="*/ 102 h 102"/>
                <a:gd name="T38" fmla="*/ 40 w 76"/>
                <a:gd name="T39" fmla="*/ 100 h 102"/>
                <a:gd name="T40" fmla="*/ 48 w 76"/>
                <a:gd name="T41" fmla="*/ 98 h 102"/>
                <a:gd name="T42" fmla="*/ 56 w 76"/>
                <a:gd name="T43" fmla="*/ 92 h 102"/>
                <a:gd name="T44" fmla="*/ 62 w 76"/>
                <a:gd name="T45" fmla="*/ 86 h 102"/>
                <a:gd name="T46" fmla="*/ 68 w 76"/>
                <a:gd name="T47" fmla="*/ 78 h 102"/>
                <a:gd name="T48" fmla="*/ 72 w 76"/>
                <a:gd name="T49" fmla="*/ 66 h 102"/>
                <a:gd name="T50" fmla="*/ 76 w 76"/>
                <a:gd name="T51" fmla="*/ 54 h 102"/>
                <a:gd name="T52" fmla="*/ 76 w 76"/>
                <a:gd name="T53" fmla="*/ 54 h 102"/>
                <a:gd name="T54" fmla="*/ 76 w 76"/>
                <a:gd name="T55" fmla="*/ 42 h 102"/>
                <a:gd name="T56" fmla="*/ 74 w 76"/>
                <a:gd name="T57" fmla="*/ 32 h 102"/>
                <a:gd name="T58" fmla="*/ 72 w 76"/>
                <a:gd name="T59" fmla="*/ 22 h 102"/>
                <a:gd name="T60" fmla="*/ 68 w 76"/>
                <a:gd name="T61" fmla="*/ 14 h 102"/>
                <a:gd name="T62" fmla="*/ 64 w 76"/>
                <a:gd name="T63" fmla="*/ 8 h 102"/>
                <a:gd name="T64" fmla="*/ 58 w 76"/>
                <a:gd name="T65" fmla="*/ 4 h 102"/>
                <a:gd name="T66" fmla="*/ 52 w 76"/>
                <a:gd name="T67" fmla="*/ 0 h 102"/>
                <a:gd name="T68" fmla="*/ 46 w 76"/>
                <a:gd name="T69" fmla="*/ 0 h 102"/>
                <a:gd name="T70" fmla="*/ 46 w 76"/>
                <a:gd name="T7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102">
                  <a:moveTo>
                    <a:pt x="46" y="0"/>
                  </a:moveTo>
                  <a:lnTo>
                    <a:pt x="46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6"/>
                  </a:lnTo>
                  <a:lnTo>
                    <a:pt x="16" y="12"/>
                  </a:lnTo>
                  <a:lnTo>
                    <a:pt x="10" y="18"/>
                  </a:lnTo>
                  <a:lnTo>
                    <a:pt x="6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4" y="78"/>
                  </a:lnTo>
                  <a:lnTo>
                    <a:pt x="8" y="86"/>
                  </a:lnTo>
                  <a:lnTo>
                    <a:pt x="12" y="92"/>
                  </a:lnTo>
                  <a:lnTo>
                    <a:pt x="18" y="96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40" y="100"/>
                  </a:lnTo>
                  <a:lnTo>
                    <a:pt x="48" y="98"/>
                  </a:lnTo>
                  <a:lnTo>
                    <a:pt x="56" y="92"/>
                  </a:lnTo>
                  <a:lnTo>
                    <a:pt x="62" y="86"/>
                  </a:lnTo>
                  <a:lnTo>
                    <a:pt x="68" y="78"/>
                  </a:lnTo>
                  <a:lnTo>
                    <a:pt x="72" y="66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76" y="42"/>
                  </a:lnTo>
                  <a:lnTo>
                    <a:pt x="74" y="32"/>
                  </a:lnTo>
                  <a:lnTo>
                    <a:pt x="72" y="22"/>
                  </a:lnTo>
                  <a:lnTo>
                    <a:pt x="68" y="14"/>
                  </a:lnTo>
                  <a:lnTo>
                    <a:pt x="64" y="8"/>
                  </a:lnTo>
                  <a:lnTo>
                    <a:pt x="58" y="4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0" name="Freeform 52">
              <a:extLst>
                <a:ext uri="{FF2B5EF4-FFF2-40B4-BE49-F238E27FC236}">
                  <a16:creationId xmlns:a16="http://schemas.microsoft.com/office/drawing/2014/main" id="{EFD34327-0F21-4A81-AF5A-9879F1C5F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900" y="2500313"/>
              <a:ext cx="120650" cy="146050"/>
            </a:xfrm>
            <a:custGeom>
              <a:avLst/>
              <a:gdLst>
                <a:gd name="T0" fmla="*/ 46 w 76"/>
                <a:gd name="T1" fmla="*/ 0 h 92"/>
                <a:gd name="T2" fmla="*/ 46 w 76"/>
                <a:gd name="T3" fmla="*/ 0 h 92"/>
                <a:gd name="T4" fmla="*/ 32 w 76"/>
                <a:gd name="T5" fmla="*/ 2 h 92"/>
                <a:gd name="T6" fmla="*/ 26 w 76"/>
                <a:gd name="T7" fmla="*/ 4 h 92"/>
                <a:gd name="T8" fmla="*/ 20 w 76"/>
                <a:gd name="T9" fmla="*/ 6 h 92"/>
                <a:gd name="T10" fmla="*/ 14 w 76"/>
                <a:gd name="T11" fmla="*/ 12 h 92"/>
                <a:gd name="T12" fmla="*/ 10 w 76"/>
                <a:gd name="T13" fmla="*/ 18 h 92"/>
                <a:gd name="T14" fmla="*/ 4 w 76"/>
                <a:gd name="T15" fmla="*/ 28 h 92"/>
                <a:gd name="T16" fmla="*/ 2 w 76"/>
                <a:gd name="T17" fmla="*/ 38 h 92"/>
                <a:gd name="T18" fmla="*/ 2 w 76"/>
                <a:gd name="T19" fmla="*/ 38 h 92"/>
                <a:gd name="T20" fmla="*/ 0 w 76"/>
                <a:gd name="T21" fmla="*/ 60 h 92"/>
                <a:gd name="T22" fmla="*/ 0 w 76"/>
                <a:gd name="T23" fmla="*/ 68 h 92"/>
                <a:gd name="T24" fmla="*/ 2 w 76"/>
                <a:gd name="T25" fmla="*/ 74 h 92"/>
                <a:gd name="T26" fmla="*/ 6 w 76"/>
                <a:gd name="T27" fmla="*/ 80 h 92"/>
                <a:gd name="T28" fmla="*/ 10 w 76"/>
                <a:gd name="T29" fmla="*/ 84 h 92"/>
                <a:gd name="T30" fmla="*/ 24 w 76"/>
                <a:gd name="T31" fmla="*/ 92 h 92"/>
                <a:gd name="T32" fmla="*/ 24 w 76"/>
                <a:gd name="T33" fmla="*/ 92 h 92"/>
                <a:gd name="T34" fmla="*/ 30 w 76"/>
                <a:gd name="T35" fmla="*/ 92 h 92"/>
                <a:gd name="T36" fmla="*/ 40 w 76"/>
                <a:gd name="T37" fmla="*/ 92 h 92"/>
                <a:gd name="T38" fmla="*/ 48 w 76"/>
                <a:gd name="T39" fmla="*/ 88 h 92"/>
                <a:gd name="T40" fmla="*/ 54 w 76"/>
                <a:gd name="T41" fmla="*/ 82 h 92"/>
                <a:gd name="T42" fmla="*/ 68 w 76"/>
                <a:gd name="T43" fmla="*/ 68 h 92"/>
                <a:gd name="T44" fmla="*/ 72 w 76"/>
                <a:gd name="T45" fmla="*/ 62 h 92"/>
                <a:gd name="T46" fmla="*/ 74 w 76"/>
                <a:gd name="T47" fmla="*/ 56 h 92"/>
                <a:gd name="T48" fmla="*/ 74 w 76"/>
                <a:gd name="T49" fmla="*/ 56 h 92"/>
                <a:gd name="T50" fmla="*/ 76 w 76"/>
                <a:gd name="T51" fmla="*/ 44 h 92"/>
                <a:gd name="T52" fmla="*/ 76 w 76"/>
                <a:gd name="T53" fmla="*/ 32 h 92"/>
                <a:gd name="T54" fmla="*/ 74 w 76"/>
                <a:gd name="T55" fmla="*/ 24 h 92"/>
                <a:gd name="T56" fmla="*/ 70 w 76"/>
                <a:gd name="T57" fmla="*/ 16 h 92"/>
                <a:gd name="T58" fmla="*/ 64 w 76"/>
                <a:gd name="T59" fmla="*/ 8 h 92"/>
                <a:gd name="T60" fmla="*/ 58 w 76"/>
                <a:gd name="T61" fmla="*/ 4 h 92"/>
                <a:gd name="T62" fmla="*/ 52 w 76"/>
                <a:gd name="T63" fmla="*/ 0 h 92"/>
                <a:gd name="T64" fmla="*/ 46 w 76"/>
                <a:gd name="T65" fmla="*/ 0 h 92"/>
                <a:gd name="T66" fmla="*/ 46 w 76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92">
                  <a:moveTo>
                    <a:pt x="46" y="0"/>
                  </a:moveTo>
                  <a:lnTo>
                    <a:pt x="46" y="0"/>
                  </a:lnTo>
                  <a:lnTo>
                    <a:pt x="32" y="2"/>
                  </a:lnTo>
                  <a:lnTo>
                    <a:pt x="26" y="4"/>
                  </a:lnTo>
                  <a:lnTo>
                    <a:pt x="20" y="6"/>
                  </a:lnTo>
                  <a:lnTo>
                    <a:pt x="14" y="12"/>
                  </a:lnTo>
                  <a:lnTo>
                    <a:pt x="10" y="18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6" y="80"/>
                  </a:lnTo>
                  <a:lnTo>
                    <a:pt x="10" y="84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30" y="92"/>
                  </a:lnTo>
                  <a:lnTo>
                    <a:pt x="40" y="92"/>
                  </a:lnTo>
                  <a:lnTo>
                    <a:pt x="48" y="88"/>
                  </a:lnTo>
                  <a:lnTo>
                    <a:pt x="54" y="82"/>
                  </a:lnTo>
                  <a:lnTo>
                    <a:pt x="68" y="68"/>
                  </a:lnTo>
                  <a:lnTo>
                    <a:pt x="72" y="62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6" y="44"/>
                  </a:lnTo>
                  <a:lnTo>
                    <a:pt x="76" y="32"/>
                  </a:lnTo>
                  <a:lnTo>
                    <a:pt x="74" y="24"/>
                  </a:lnTo>
                  <a:lnTo>
                    <a:pt x="70" y="16"/>
                  </a:lnTo>
                  <a:lnTo>
                    <a:pt x="64" y="8"/>
                  </a:lnTo>
                  <a:lnTo>
                    <a:pt x="58" y="4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1" name="Freeform 53">
              <a:extLst>
                <a:ext uri="{FF2B5EF4-FFF2-40B4-BE49-F238E27FC236}">
                  <a16:creationId xmlns:a16="http://schemas.microsoft.com/office/drawing/2014/main" id="{A5E45917-4CDC-4BA8-95CB-4256658D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0" y="2465388"/>
              <a:ext cx="104775" cy="117475"/>
            </a:xfrm>
            <a:custGeom>
              <a:avLst/>
              <a:gdLst>
                <a:gd name="T0" fmla="*/ 8 w 66"/>
                <a:gd name="T1" fmla="*/ 12 h 74"/>
                <a:gd name="T2" fmla="*/ 8 w 66"/>
                <a:gd name="T3" fmla="*/ 12 h 74"/>
                <a:gd name="T4" fmla="*/ 2 w 66"/>
                <a:gd name="T5" fmla="*/ 18 h 74"/>
                <a:gd name="T6" fmla="*/ 0 w 66"/>
                <a:gd name="T7" fmla="*/ 24 h 74"/>
                <a:gd name="T8" fmla="*/ 0 w 66"/>
                <a:gd name="T9" fmla="*/ 28 h 74"/>
                <a:gd name="T10" fmla="*/ 0 w 66"/>
                <a:gd name="T11" fmla="*/ 30 h 74"/>
                <a:gd name="T12" fmla="*/ 4 w 66"/>
                <a:gd name="T13" fmla="*/ 38 h 74"/>
                <a:gd name="T14" fmla="*/ 6 w 66"/>
                <a:gd name="T15" fmla="*/ 44 h 74"/>
                <a:gd name="T16" fmla="*/ 6 w 66"/>
                <a:gd name="T17" fmla="*/ 52 h 74"/>
                <a:gd name="T18" fmla="*/ 6 w 66"/>
                <a:gd name="T19" fmla="*/ 52 h 74"/>
                <a:gd name="T20" fmla="*/ 8 w 66"/>
                <a:gd name="T21" fmla="*/ 62 h 74"/>
                <a:gd name="T22" fmla="*/ 12 w 66"/>
                <a:gd name="T23" fmla="*/ 68 h 74"/>
                <a:gd name="T24" fmla="*/ 16 w 66"/>
                <a:gd name="T25" fmla="*/ 72 h 74"/>
                <a:gd name="T26" fmla="*/ 22 w 66"/>
                <a:gd name="T27" fmla="*/ 74 h 74"/>
                <a:gd name="T28" fmla="*/ 28 w 66"/>
                <a:gd name="T29" fmla="*/ 74 h 74"/>
                <a:gd name="T30" fmla="*/ 34 w 66"/>
                <a:gd name="T31" fmla="*/ 72 h 74"/>
                <a:gd name="T32" fmla="*/ 48 w 66"/>
                <a:gd name="T33" fmla="*/ 64 h 74"/>
                <a:gd name="T34" fmla="*/ 48 w 66"/>
                <a:gd name="T35" fmla="*/ 64 h 74"/>
                <a:gd name="T36" fmla="*/ 54 w 66"/>
                <a:gd name="T37" fmla="*/ 60 h 74"/>
                <a:gd name="T38" fmla="*/ 60 w 66"/>
                <a:gd name="T39" fmla="*/ 52 h 74"/>
                <a:gd name="T40" fmla="*/ 62 w 66"/>
                <a:gd name="T41" fmla="*/ 46 h 74"/>
                <a:gd name="T42" fmla="*/ 64 w 66"/>
                <a:gd name="T43" fmla="*/ 38 h 74"/>
                <a:gd name="T44" fmla="*/ 66 w 66"/>
                <a:gd name="T45" fmla="*/ 32 h 74"/>
                <a:gd name="T46" fmla="*/ 64 w 66"/>
                <a:gd name="T47" fmla="*/ 24 h 74"/>
                <a:gd name="T48" fmla="*/ 62 w 66"/>
                <a:gd name="T49" fmla="*/ 16 h 74"/>
                <a:gd name="T50" fmla="*/ 56 w 66"/>
                <a:gd name="T51" fmla="*/ 10 h 74"/>
                <a:gd name="T52" fmla="*/ 56 w 66"/>
                <a:gd name="T53" fmla="*/ 10 h 74"/>
                <a:gd name="T54" fmla="*/ 50 w 66"/>
                <a:gd name="T55" fmla="*/ 6 h 74"/>
                <a:gd name="T56" fmla="*/ 44 w 66"/>
                <a:gd name="T57" fmla="*/ 2 h 74"/>
                <a:gd name="T58" fmla="*/ 36 w 66"/>
                <a:gd name="T59" fmla="*/ 0 h 74"/>
                <a:gd name="T60" fmla="*/ 30 w 66"/>
                <a:gd name="T61" fmla="*/ 0 h 74"/>
                <a:gd name="T62" fmla="*/ 24 w 66"/>
                <a:gd name="T63" fmla="*/ 2 h 74"/>
                <a:gd name="T64" fmla="*/ 18 w 66"/>
                <a:gd name="T65" fmla="*/ 4 h 74"/>
                <a:gd name="T66" fmla="*/ 12 w 66"/>
                <a:gd name="T67" fmla="*/ 8 h 74"/>
                <a:gd name="T68" fmla="*/ 8 w 66"/>
                <a:gd name="T69" fmla="*/ 12 h 74"/>
                <a:gd name="T70" fmla="*/ 8 w 66"/>
                <a:gd name="T71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4">
                  <a:moveTo>
                    <a:pt x="8" y="12"/>
                  </a:moveTo>
                  <a:lnTo>
                    <a:pt x="8" y="12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4" y="38"/>
                  </a:lnTo>
                  <a:lnTo>
                    <a:pt x="6" y="44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62"/>
                  </a:lnTo>
                  <a:lnTo>
                    <a:pt x="12" y="68"/>
                  </a:lnTo>
                  <a:lnTo>
                    <a:pt x="16" y="72"/>
                  </a:lnTo>
                  <a:lnTo>
                    <a:pt x="22" y="74"/>
                  </a:lnTo>
                  <a:lnTo>
                    <a:pt x="28" y="74"/>
                  </a:lnTo>
                  <a:lnTo>
                    <a:pt x="34" y="72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54" y="60"/>
                  </a:lnTo>
                  <a:lnTo>
                    <a:pt x="60" y="52"/>
                  </a:lnTo>
                  <a:lnTo>
                    <a:pt x="62" y="46"/>
                  </a:lnTo>
                  <a:lnTo>
                    <a:pt x="64" y="38"/>
                  </a:lnTo>
                  <a:lnTo>
                    <a:pt x="66" y="32"/>
                  </a:lnTo>
                  <a:lnTo>
                    <a:pt x="64" y="24"/>
                  </a:lnTo>
                  <a:lnTo>
                    <a:pt x="62" y="16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BC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2" name="Freeform 54">
              <a:extLst>
                <a:ext uri="{FF2B5EF4-FFF2-40B4-BE49-F238E27FC236}">
                  <a16:creationId xmlns:a16="http://schemas.microsoft.com/office/drawing/2014/main" id="{F9B437D5-D1FF-459D-992E-06A6480B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475" y="1874838"/>
              <a:ext cx="384175" cy="520700"/>
            </a:xfrm>
            <a:custGeom>
              <a:avLst/>
              <a:gdLst>
                <a:gd name="T0" fmla="*/ 242 w 242"/>
                <a:gd name="T1" fmla="*/ 278 h 328"/>
                <a:gd name="T2" fmla="*/ 154 w 242"/>
                <a:gd name="T3" fmla="*/ 0 h 328"/>
                <a:gd name="T4" fmla="*/ 0 w 242"/>
                <a:gd name="T5" fmla="*/ 50 h 328"/>
                <a:gd name="T6" fmla="*/ 88 w 242"/>
                <a:gd name="T7" fmla="*/ 328 h 328"/>
                <a:gd name="T8" fmla="*/ 242 w 242"/>
                <a:gd name="T9" fmla="*/ 2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8">
                  <a:moveTo>
                    <a:pt x="242" y="278"/>
                  </a:moveTo>
                  <a:lnTo>
                    <a:pt x="154" y="0"/>
                  </a:lnTo>
                  <a:lnTo>
                    <a:pt x="0" y="50"/>
                  </a:lnTo>
                  <a:lnTo>
                    <a:pt x="88" y="328"/>
                  </a:lnTo>
                  <a:lnTo>
                    <a:pt x="242" y="278"/>
                  </a:lnTo>
                  <a:close/>
                </a:path>
              </a:pathLst>
            </a:custGeom>
            <a:solidFill>
              <a:srgbClr val="6DC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3" name="Freeform 55">
              <a:extLst>
                <a:ext uri="{FF2B5EF4-FFF2-40B4-BE49-F238E27FC236}">
                  <a16:creationId xmlns:a16="http://schemas.microsoft.com/office/drawing/2014/main" id="{68228EC6-8C7F-4EB7-83CB-22B1125F5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0" y="2211388"/>
              <a:ext cx="92075" cy="92075"/>
            </a:xfrm>
            <a:custGeom>
              <a:avLst/>
              <a:gdLst>
                <a:gd name="T0" fmla="*/ 38 w 58"/>
                <a:gd name="T1" fmla="*/ 58 h 58"/>
                <a:gd name="T2" fmla="*/ 38 w 58"/>
                <a:gd name="T3" fmla="*/ 58 h 58"/>
                <a:gd name="T4" fmla="*/ 48 w 58"/>
                <a:gd name="T5" fmla="*/ 52 h 58"/>
                <a:gd name="T6" fmla="*/ 54 w 58"/>
                <a:gd name="T7" fmla="*/ 42 h 58"/>
                <a:gd name="T8" fmla="*/ 58 w 58"/>
                <a:gd name="T9" fmla="*/ 32 h 58"/>
                <a:gd name="T10" fmla="*/ 56 w 58"/>
                <a:gd name="T11" fmla="*/ 20 h 58"/>
                <a:gd name="T12" fmla="*/ 56 w 58"/>
                <a:gd name="T13" fmla="*/ 20 h 58"/>
                <a:gd name="T14" fmla="*/ 52 w 58"/>
                <a:gd name="T15" fmla="*/ 10 h 58"/>
                <a:gd name="T16" fmla="*/ 42 w 58"/>
                <a:gd name="T17" fmla="*/ 4 h 58"/>
                <a:gd name="T18" fmla="*/ 32 w 58"/>
                <a:gd name="T19" fmla="*/ 0 h 58"/>
                <a:gd name="T20" fmla="*/ 20 w 58"/>
                <a:gd name="T21" fmla="*/ 2 h 58"/>
                <a:gd name="T22" fmla="*/ 20 w 58"/>
                <a:gd name="T23" fmla="*/ 2 h 58"/>
                <a:gd name="T24" fmla="*/ 10 w 58"/>
                <a:gd name="T25" fmla="*/ 8 h 58"/>
                <a:gd name="T26" fmla="*/ 4 w 58"/>
                <a:gd name="T27" fmla="*/ 16 h 58"/>
                <a:gd name="T28" fmla="*/ 0 w 58"/>
                <a:gd name="T29" fmla="*/ 26 h 58"/>
                <a:gd name="T30" fmla="*/ 2 w 58"/>
                <a:gd name="T31" fmla="*/ 38 h 58"/>
                <a:gd name="T32" fmla="*/ 2 w 58"/>
                <a:gd name="T33" fmla="*/ 38 h 58"/>
                <a:gd name="T34" fmla="*/ 8 w 58"/>
                <a:gd name="T35" fmla="*/ 48 h 58"/>
                <a:gd name="T36" fmla="*/ 16 w 58"/>
                <a:gd name="T37" fmla="*/ 56 h 58"/>
                <a:gd name="T38" fmla="*/ 26 w 58"/>
                <a:gd name="T39" fmla="*/ 58 h 58"/>
                <a:gd name="T40" fmla="*/ 38 w 58"/>
                <a:gd name="T41" fmla="*/ 58 h 58"/>
                <a:gd name="T42" fmla="*/ 38 w 58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58">
                  <a:moveTo>
                    <a:pt x="38" y="58"/>
                  </a:moveTo>
                  <a:lnTo>
                    <a:pt x="38" y="58"/>
                  </a:lnTo>
                  <a:lnTo>
                    <a:pt x="48" y="52"/>
                  </a:lnTo>
                  <a:lnTo>
                    <a:pt x="54" y="42"/>
                  </a:lnTo>
                  <a:lnTo>
                    <a:pt x="58" y="32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2" y="10"/>
                  </a:lnTo>
                  <a:lnTo>
                    <a:pt x="42" y="4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6"/>
                  </a:lnTo>
                  <a:lnTo>
                    <a:pt x="0" y="2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6" y="58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4" name="Freeform 56">
              <a:extLst>
                <a:ext uri="{FF2B5EF4-FFF2-40B4-BE49-F238E27FC236}">
                  <a16:creationId xmlns:a16="http://schemas.microsoft.com/office/drawing/2014/main" id="{B2E67AEC-772F-43D2-AAEB-772E672D4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50" y="1795463"/>
              <a:ext cx="454025" cy="527050"/>
            </a:xfrm>
            <a:custGeom>
              <a:avLst/>
              <a:gdLst>
                <a:gd name="T0" fmla="*/ 0 w 286"/>
                <a:gd name="T1" fmla="*/ 252 h 332"/>
                <a:gd name="T2" fmla="*/ 144 w 286"/>
                <a:gd name="T3" fmla="*/ 0 h 332"/>
                <a:gd name="T4" fmla="*/ 286 w 286"/>
                <a:gd name="T5" fmla="*/ 80 h 332"/>
                <a:gd name="T6" fmla="*/ 142 w 286"/>
                <a:gd name="T7" fmla="*/ 332 h 332"/>
                <a:gd name="T8" fmla="*/ 0 w 286"/>
                <a:gd name="T9" fmla="*/ 25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332">
                  <a:moveTo>
                    <a:pt x="0" y="252"/>
                  </a:moveTo>
                  <a:lnTo>
                    <a:pt x="144" y="0"/>
                  </a:lnTo>
                  <a:lnTo>
                    <a:pt x="286" y="80"/>
                  </a:lnTo>
                  <a:lnTo>
                    <a:pt x="142" y="332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6DC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05" name="Freeform 57">
              <a:extLst>
                <a:ext uri="{FF2B5EF4-FFF2-40B4-BE49-F238E27FC236}">
                  <a16:creationId xmlns:a16="http://schemas.microsoft.com/office/drawing/2014/main" id="{FFF46A79-7808-4D53-BD98-E99CC3721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850" y="2128838"/>
              <a:ext cx="88900" cy="88900"/>
            </a:xfrm>
            <a:custGeom>
              <a:avLst/>
              <a:gdLst>
                <a:gd name="T0" fmla="*/ 14 w 56"/>
                <a:gd name="T1" fmla="*/ 52 h 56"/>
                <a:gd name="T2" fmla="*/ 14 w 56"/>
                <a:gd name="T3" fmla="*/ 52 h 56"/>
                <a:gd name="T4" fmla="*/ 6 w 56"/>
                <a:gd name="T5" fmla="*/ 46 h 56"/>
                <a:gd name="T6" fmla="*/ 0 w 56"/>
                <a:gd name="T7" fmla="*/ 36 h 56"/>
                <a:gd name="T8" fmla="*/ 0 w 56"/>
                <a:gd name="T9" fmla="*/ 24 h 56"/>
                <a:gd name="T10" fmla="*/ 4 w 56"/>
                <a:gd name="T11" fmla="*/ 14 h 56"/>
                <a:gd name="T12" fmla="*/ 4 w 56"/>
                <a:gd name="T13" fmla="*/ 14 h 56"/>
                <a:gd name="T14" fmla="*/ 10 w 56"/>
                <a:gd name="T15" fmla="*/ 6 h 56"/>
                <a:gd name="T16" fmla="*/ 20 w 56"/>
                <a:gd name="T17" fmla="*/ 0 h 56"/>
                <a:gd name="T18" fmla="*/ 32 w 56"/>
                <a:gd name="T19" fmla="*/ 0 h 56"/>
                <a:gd name="T20" fmla="*/ 42 w 56"/>
                <a:gd name="T21" fmla="*/ 4 h 56"/>
                <a:gd name="T22" fmla="*/ 42 w 56"/>
                <a:gd name="T23" fmla="*/ 4 h 56"/>
                <a:gd name="T24" fmla="*/ 50 w 56"/>
                <a:gd name="T25" fmla="*/ 10 h 56"/>
                <a:gd name="T26" fmla="*/ 56 w 56"/>
                <a:gd name="T27" fmla="*/ 20 h 56"/>
                <a:gd name="T28" fmla="*/ 56 w 56"/>
                <a:gd name="T29" fmla="*/ 32 h 56"/>
                <a:gd name="T30" fmla="*/ 52 w 56"/>
                <a:gd name="T31" fmla="*/ 42 h 56"/>
                <a:gd name="T32" fmla="*/ 52 w 56"/>
                <a:gd name="T33" fmla="*/ 42 h 56"/>
                <a:gd name="T34" fmla="*/ 46 w 56"/>
                <a:gd name="T35" fmla="*/ 50 h 56"/>
                <a:gd name="T36" fmla="*/ 36 w 56"/>
                <a:gd name="T37" fmla="*/ 56 h 56"/>
                <a:gd name="T38" fmla="*/ 24 w 56"/>
                <a:gd name="T39" fmla="*/ 56 h 56"/>
                <a:gd name="T40" fmla="*/ 14 w 56"/>
                <a:gd name="T41" fmla="*/ 52 h 56"/>
                <a:gd name="T42" fmla="*/ 14 w 56"/>
                <a:gd name="T43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14" y="52"/>
                  </a:moveTo>
                  <a:lnTo>
                    <a:pt x="14" y="52"/>
                  </a:lnTo>
                  <a:lnTo>
                    <a:pt x="6" y="4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6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0" y="10"/>
                  </a:lnTo>
                  <a:lnTo>
                    <a:pt x="56" y="20"/>
                  </a:lnTo>
                  <a:lnTo>
                    <a:pt x="56" y="3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46" y="50"/>
                  </a:lnTo>
                  <a:lnTo>
                    <a:pt x="36" y="56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14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206" name="Freeform 58">
            <a:extLst>
              <a:ext uri="{FF2B5EF4-FFF2-40B4-BE49-F238E27FC236}">
                <a16:creationId xmlns:a16="http://schemas.microsoft.com/office/drawing/2014/main" id="{EA6BD444-F673-494C-878F-7E329C66290F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7" name="Rectangle 59">
            <a:extLst>
              <a:ext uri="{FF2B5EF4-FFF2-40B4-BE49-F238E27FC236}">
                <a16:creationId xmlns:a16="http://schemas.microsoft.com/office/drawing/2014/main" id="{480AF8E5-AA6B-4FD2-A568-FBEB7BF2F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8" name="Rectangle 60">
            <a:extLst>
              <a:ext uri="{FF2B5EF4-FFF2-40B4-BE49-F238E27FC236}">
                <a16:creationId xmlns:a16="http://schemas.microsoft.com/office/drawing/2014/main" id="{C0CC4000-8376-4E8B-9710-65471AF0E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09" name="Line 61">
            <a:extLst>
              <a:ext uri="{FF2B5EF4-FFF2-40B4-BE49-F238E27FC236}">
                <a16:creationId xmlns:a16="http://schemas.microsoft.com/office/drawing/2014/main" id="{E1965F53-A8E3-4D41-8285-B932CB5D7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000" y="1189038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8" name="Rectangle 18">
            <a:extLst>
              <a:ext uri="{FF2B5EF4-FFF2-40B4-BE49-F238E27FC236}">
                <a16:creationId xmlns:a16="http://schemas.microsoft.com/office/drawing/2014/main" id="{56869F55-2B07-45EF-8A01-30ADFB070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1665" y="1801304"/>
            <a:ext cx="2343084" cy="2616709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6" name="Rectangle 68">
            <a:extLst>
              <a:ext uri="{FF2B5EF4-FFF2-40B4-BE49-F238E27FC236}">
                <a16:creationId xmlns:a16="http://schemas.microsoft.com/office/drawing/2014/main" id="{C8C3E2E3-B195-48C3-86D2-EB514F4B5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257" y="2289685"/>
            <a:ext cx="1702190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추형욱</a:t>
            </a:r>
            <a:endParaRPr kumimoji="0" lang="en-US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페이징기능개선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공지게시판기능추가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스프링시큐리티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권한관리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3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</a:t>
            </a:r>
            <a:endParaRPr lang="en-US" altLang="ko-KR" sz="1300" dirty="0" smtClean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3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512EC1A7-DE58-401C-AB8D-5BF4412B6865}"/>
              </a:ext>
            </a:extLst>
          </p:cNvPr>
          <p:cNvSpPr>
            <a:spLocks/>
          </p:cNvSpPr>
          <p:nvPr/>
        </p:nvSpPr>
        <p:spPr bwMode="auto">
          <a:xfrm>
            <a:off x="4835153" y="2969450"/>
            <a:ext cx="2576512" cy="2409825"/>
          </a:xfrm>
          <a:custGeom>
            <a:avLst/>
            <a:gdLst>
              <a:gd name="T0" fmla="*/ 556 w 1172"/>
              <a:gd name="T1" fmla="*/ 0 h 1172"/>
              <a:gd name="T2" fmla="*/ 468 w 1172"/>
              <a:gd name="T3" fmla="*/ 12 h 1172"/>
              <a:gd name="T4" fmla="*/ 384 w 1172"/>
              <a:gd name="T5" fmla="*/ 36 h 1172"/>
              <a:gd name="T6" fmla="*/ 306 w 1172"/>
              <a:gd name="T7" fmla="*/ 70 h 1172"/>
              <a:gd name="T8" fmla="*/ 236 w 1172"/>
              <a:gd name="T9" fmla="*/ 116 h 1172"/>
              <a:gd name="T10" fmla="*/ 172 w 1172"/>
              <a:gd name="T11" fmla="*/ 172 h 1172"/>
              <a:gd name="T12" fmla="*/ 116 w 1172"/>
              <a:gd name="T13" fmla="*/ 234 h 1172"/>
              <a:gd name="T14" fmla="*/ 70 w 1172"/>
              <a:gd name="T15" fmla="*/ 306 h 1172"/>
              <a:gd name="T16" fmla="*/ 36 w 1172"/>
              <a:gd name="T17" fmla="*/ 384 h 1172"/>
              <a:gd name="T18" fmla="*/ 12 w 1172"/>
              <a:gd name="T19" fmla="*/ 468 h 1172"/>
              <a:gd name="T20" fmla="*/ 0 w 1172"/>
              <a:gd name="T21" fmla="*/ 556 h 1172"/>
              <a:gd name="T22" fmla="*/ 0 w 1172"/>
              <a:gd name="T23" fmla="*/ 610 h 1172"/>
              <a:gd name="T24" fmla="*/ 12 w 1172"/>
              <a:gd name="T25" fmla="*/ 708 h 1172"/>
              <a:gd name="T26" fmla="*/ 130 w 1172"/>
              <a:gd name="T27" fmla="*/ 742 h 1172"/>
              <a:gd name="T28" fmla="*/ 186 w 1172"/>
              <a:gd name="T29" fmla="*/ 838 h 1172"/>
              <a:gd name="T30" fmla="*/ 206 w 1172"/>
              <a:gd name="T31" fmla="*/ 890 h 1172"/>
              <a:gd name="T32" fmla="*/ 228 w 1172"/>
              <a:gd name="T33" fmla="*/ 972 h 1172"/>
              <a:gd name="T34" fmla="*/ 238 w 1172"/>
              <a:gd name="T35" fmla="*/ 1056 h 1172"/>
              <a:gd name="T36" fmla="*/ 314 w 1172"/>
              <a:gd name="T37" fmla="*/ 1106 h 1172"/>
              <a:gd name="T38" fmla="*/ 444 w 1172"/>
              <a:gd name="T39" fmla="*/ 1154 h 1172"/>
              <a:gd name="T40" fmla="*/ 586 w 1172"/>
              <a:gd name="T41" fmla="*/ 1172 h 1172"/>
              <a:gd name="T42" fmla="*/ 646 w 1172"/>
              <a:gd name="T43" fmla="*/ 1168 h 1172"/>
              <a:gd name="T44" fmla="*/ 732 w 1172"/>
              <a:gd name="T45" fmla="*/ 1154 h 1172"/>
              <a:gd name="T46" fmla="*/ 814 w 1172"/>
              <a:gd name="T47" fmla="*/ 1126 h 1172"/>
              <a:gd name="T48" fmla="*/ 890 w 1172"/>
              <a:gd name="T49" fmla="*/ 1086 h 1172"/>
              <a:gd name="T50" fmla="*/ 958 w 1172"/>
              <a:gd name="T51" fmla="*/ 1038 h 1172"/>
              <a:gd name="T52" fmla="*/ 1020 w 1172"/>
              <a:gd name="T53" fmla="*/ 980 h 1172"/>
              <a:gd name="T54" fmla="*/ 1072 w 1172"/>
              <a:gd name="T55" fmla="*/ 914 h 1172"/>
              <a:gd name="T56" fmla="*/ 1114 w 1172"/>
              <a:gd name="T57" fmla="*/ 840 h 1172"/>
              <a:gd name="T58" fmla="*/ 1146 w 1172"/>
              <a:gd name="T59" fmla="*/ 760 h 1172"/>
              <a:gd name="T60" fmla="*/ 1166 w 1172"/>
              <a:gd name="T61" fmla="*/ 674 h 1172"/>
              <a:gd name="T62" fmla="*/ 1172 w 1172"/>
              <a:gd name="T63" fmla="*/ 586 h 1172"/>
              <a:gd name="T64" fmla="*/ 1168 w 1172"/>
              <a:gd name="T65" fmla="*/ 526 h 1172"/>
              <a:gd name="T66" fmla="*/ 1154 w 1172"/>
              <a:gd name="T67" fmla="*/ 440 h 1172"/>
              <a:gd name="T68" fmla="*/ 1126 w 1172"/>
              <a:gd name="T69" fmla="*/ 358 h 1172"/>
              <a:gd name="T70" fmla="*/ 1088 w 1172"/>
              <a:gd name="T71" fmla="*/ 282 h 1172"/>
              <a:gd name="T72" fmla="*/ 1038 w 1172"/>
              <a:gd name="T73" fmla="*/ 212 h 1172"/>
              <a:gd name="T74" fmla="*/ 980 w 1172"/>
              <a:gd name="T75" fmla="*/ 152 h 1172"/>
              <a:gd name="T76" fmla="*/ 914 w 1172"/>
              <a:gd name="T77" fmla="*/ 100 h 1172"/>
              <a:gd name="T78" fmla="*/ 840 w 1172"/>
              <a:gd name="T79" fmla="*/ 58 h 1172"/>
              <a:gd name="T80" fmla="*/ 760 w 1172"/>
              <a:gd name="T81" fmla="*/ 26 h 1172"/>
              <a:gd name="T82" fmla="*/ 676 w 1172"/>
              <a:gd name="T83" fmla="*/ 6 h 1172"/>
              <a:gd name="T84" fmla="*/ 586 w 1172"/>
              <a:gd name="T85" fmla="*/ 0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72" h="1172">
                <a:moveTo>
                  <a:pt x="586" y="0"/>
                </a:moveTo>
                <a:lnTo>
                  <a:pt x="586" y="0"/>
                </a:lnTo>
                <a:lnTo>
                  <a:pt x="556" y="0"/>
                </a:lnTo>
                <a:lnTo>
                  <a:pt x="526" y="2"/>
                </a:lnTo>
                <a:lnTo>
                  <a:pt x="496" y="6"/>
                </a:lnTo>
                <a:lnTo>
                  <a:pt x="468" y="12"/>
                </a:lnTo>
                <a:lnTo>
                  <a:pt x="440" y="18"/>
                </a:lnTo>
                <a:lnTo>
                  <a:pt x="412" y="26"/>
                </a:lnTo>
                <a:lnTo>
                  <a:pt x="384" y="36"/>
                </a:lnTo>
                <a:lnTo>
                  <a:pt x="358" y="46"/>
                </a:lnTo>
                <a:lnTo>
                  <a:pt x="332" y="58"/>
                </a:lnTo>
                <a:lnTo>
                  <a:pt x="306" y="70"/>
                </a:lnTo>
                <a:lnTo>
                  <a:pt x="282" y="84"/>
                </a:lnTo>
                <a:lnTo>
                  <a:pt x="258" y="100"/>
                </a:lnTo>
                <a:lnTo>
                  <a:pt x="236" y="116"/>
                </a:lnTo>
                <a:lnTo>
                  <a:pt x="214" y="134"/>
                </a:lnTo>
                <a:lnTo>
                  <a:pt x="192" y="152"/>
                </a:lnTo>
                <a:lnTo>
                  <a:pt x="172" y="172"/>
                </a:lnTo>
                <a:lnTo>
                  <a:pt x="152" y="192"/>
                </a:lnTo>
                <a:lnTo>
                  <a:pt x="134" y="212"/>
                </a:lnTo>
                <a:lnTo>
                  <a:pt x="116" y="234"/>
                </a:lnTo>
                <a:lnTo>
                  <a:pt x="100" y="258"/>
                </a:lnTo>
                <a:lnTo>
                  <a:pt x="84" y="282"/>
                </a:lnTo>
                <a:lnTo>
                  <a:pt x="70" y="306"/>
                </a:lnTo>
                <a:lnTo>
                  <a:pt x="58" y="332"/>
                </a:lnTo>
                <a:lnTo>
                  <a:pt x="46" y="358"/>
                </a:lnTo>
                <a:lnTo>
                  <a:pt x="36" y="384"/>
                </a:lnTo>
                <a:lnTo>
                  <a:pt x="26" y="412"/>
                </a:lnTo>
                <a:lnTo>
                  <a:pt x="18" y="440"/>
                </a:lnTo>
                <a:lnTo>
                  <a:pt x="12" y="468"/>
                </a:lnTo>
                <a:lnTo>
                  <a:pt x="6" y="496"/>
                </a:lnTo>
                <a:lnTo>
                  <a:pt x="2" y="526"/>
                </a:lnTo>
                <a:lnTo>
                  <a:pt x="0" y="556"/>
                </a:lnTo>
                <a:lnTo>
                  <a:pt x="0" y="586"/>
                </a:lnTo>
                <a:lnTo>
                  <a:pt x="0" y="586"/>
                </a:lnTo>
                <a:lnTo>
                  <a:pt x="0" y="610"/>
                </a:lnTo>
                <a:lnTo>
                  <a:pt x="0" y="610"/>
                </a:lnTo>
                <a:lnTo>
                  <a:pt x="4" y="660"/>
                </a:lnTo>
                <a:lnTo>
                  <a:pt x="12" y="708"/>
                </a:lnTo>
                <a:lnTo>
                  <a:pt x="24" y="756"/>
                </a:lnTo>
                <a:lnTo>
                  <a:pt x="40" y="800"/>
                </a:lnTo>
                <a:lnTo>
                  <a:pt x="130" y="742"/>
                </a:lnTo>
                <a:lnTo>
                  <a:pt x="200" y="696"/>
                </a:lnTo>
                <a:lnTo>
                  <a:pt x="260" y="788"/>
                </a:lnTo>
                <a:lnTo>
                  <a:pt x="186" y="838"/>
                </a:lnTo>
                <a:lnTo>
                  <a:pt x="186" y="838"/>
                </a:lnTo>
                <a:lnTo>
                  <a:pt x="196" y="864"/>
                </a:lnTo>
                <a:lnTo>
                  <a:pt x="206" y="890"/>
                </a:lnTo>
                <a:lnTo>
                  <a:pt x="214" y="916"/>
                </a:lnTo>
                <a:lnTo>
                  <a:pt x="222" y="944"/>
                </a:lnTo>
                <a:lnTo>
                  <a:pt x="228" y="972"/>
                </a:lnTo>
                <a:lnTo>
                  <a:pt x="232" y="1000"/>
                </a:lnTo>
                <a:lnTo>
                  <a:pt x="236" y="1028"/>
                </a:lnTo>
                <a:lnTo>
                  <a:pt x="238" y="1056"/>
                </a:lnTo>
                <a:lnTo>
                  <a:pt x="238" y="1056"/>
                </a:lnTo>
                <a:lnTo>
                  <a:pt x="276" y="1082"/>
                </a:lnTo>
                <a:lnTo>
                  <a:pt x="314" y="1106"/>
                </a:lnTo>
                <a:lnTo>
                  <a:pt x="356" y="1124"/>
                </a:lnTo>
                <a:lnTo>
                  <a:pt x="400" y="1142"/>
                </a:lnTo>
                <a:lnTo>
                  <a:pt x="444" y="1154"/>
                </a:lnTo>
                <a:lnTo>
                  <a:pt x="490" y="1164"/>
                </a:lnTo>
                <a:lnTo>
                  <a:pt x="538" y="1170"/>
                </a:lnTo>
                <a:lnTo>
                  <a:pt x="586" y="1172"/>
                </a:lnTo>
                <a:lnTo>
                  <a:pt x="586" y="1172"/>
                </a:lnTo>
                <a:lnTo>
                  <a:pt x="616" y="1170"/>
                </a:lnTo>
                <a:lnTo>
                  <a:pt x="646" y="1168"/>
                </a:lnTo>
                <a:lnTo>
                  <a:pt x="676" y="1164"/>
                </a:lnTo>
                <a:lnTo>
                  <a:pt x="704" y="1160"/>
                </a:lnTo>
                <a:lnTo>
                  <a:pt x="732" y="1154"/>
                </a:lnTo>
                <a:lnTo>
                  <a:pt x="760" y="1146"/>
                </a:lnTo>
                <a:lnTo>
                  <a:pt x="788" y="1136"/>
                </a:lnTo>
                <a:lnTo>
                  <a:pt x="814" y="1126"/>
                </a:lnTo>
                <a:lnTo>
                  <a:pt x="840" y="1114"/>
                </a:lnTo>
                <a:lnTo>
                  <a:pt x="866" y="1100"/>
                </a:lnTo>
                <a:lnTo>
                  <a:pt x="890" y="1086"/>
                </a:lnTo>
                <a:lnTo>
                  <a:pt x="914" y="1072"/>
                </a:lnTo>
                <a:lnTo>
                  <a:pt x="936" y="1056"/>
                </a:lnTo>
                <a:lnTo>
                  <a:pt x="958" y="1038"/>
                </a:lnTo>
                <a:lnTo>
                  <a:pt x="980" y="1020"/>
                </a:lnTo>
                <a:lnTo>
                  <a:pt x="1000" y="1000"/>
                </a:lnTo>
                <a:lnTo>
                  <a:pt x="1020" y="980"/>
                </a:lnTo>
                <a:lnTo>
                  <a:pt x="1038" y="958"/>
                </a:lnTo>
                <a:lnTo>
                  <a:pt x="1056" y="936"/>
                </a:lnTo>
                <a:lnTo>
                  <a:pt x="1072" y="914"/>
                </a:lnTo>
                <a:lnTo>
                  <a:pt x="1088" y="890"/>
                </a:lnTo>
                <a:lnTo>
                  <a:pt x="1102" y="864"/>
                </a:lnTo>
                <a:lnTo>
                  <a:pt x="1114" y="840"/>
                </a:lnTo>
                <a:lnTo>
                  <a:pt x="1126" y="814"/>
                </a:lnTo>
                <a:lnTo>
                  <a:pt x="1136" y="788"/>
                </a:lnTo>
                <a:lnTo>
                  <a:pt x="1146" y="760"/>
                </a:lnTo>
                <a:lnTo>
                  <a:pt x="1154" y="732"/>
                </a:lnTo>
                <a:lnTo>
                  <a:pt x="1160" y="704"/>
                </a:lnTo>
                <a:lnTo>
                  <a:pt x="1166" y="674"/>
                </a:lnTo>
                <a:lnTo>
                  <a:pt x="1168" y="646"/>
                </a:lnTo>
                <a:lnTo>
                  <a:pt x="1172" y="616"/>
                </a:lnTo>
                <a:lnTo>
                  <a:pt x="1172" y="586"/>
                </a:lnTo>
                <a:lnTo>
                  <a:pt x="1172" y="586"/>
                </a:lnTo>
                <a:lnTo>
                  <a:pt x="1172" y="556"/>
                </a:lnTo>
                <a:lnTo>
                  <a:pt x="1168" y="526"/>
                </a:lnTo>
                <a:lnTo>
                  <a:pt x="1166" y="496"/>
                </a:lnTo>
                <a:lnTo>
                  <a:pt x="1160" y="468"/>
                </a:lnTo>
                <a:lnTo>
                  <a:pt x="1154" y="440"/>
                </a:lnTo>
                <a:lnTo>
                  <a:pt x="1146" y="412"/>
                </a:lnTo>
                <a:lnTo>
                  <a:pt x="1136" y="384"/>
                </a:lnTo>
                <a:lnTo>
                  <a:pt x="1126" y="358"/>
                </a:lnTo>
                <a:lnTo>
                  <a:pt x="1114" y="332"/>
                </a:lnTo>
                <a:lnTo>
                  <a:pt x="1102" y="306"/>
                </a:lnTo>
                <a:lnTo>
                  <a:pt x="1088" y="282"/>
                </a:lnTo>
                <a:lnTo>
                  <a:pt x="1072" y="258"/>
                </a:lnTo>
                <a:lnTo>
                  <a:pt x="1056" y="234"/>
                </a:lnTo>
                <a:lnTo>
                  <a:pt x="1038" y="212"/>
                </a:lnTo>
                <a:lnTo>
                  <a:pt x="1020" y="192"/>
                </a:lnTo>
                <a:lnTo>
                  <a:pt x="1000" y="172"/>
                </a:lnTo>
                <a:lnTo>
                  <a:pt x="980" y="152"/>
                </a:lnTo>
                <a:lnTo>
                  <a:pt x="958" y="134"/>
                </a:lnTo>
                <a:lnTo>
                  <a:pt x="936" y="116"/>
                </a:lnTo>
                <a:lnTo>
                  <a:pt x="914" y="100"/>
                </a:lnTo>
                <a:lnTo>
                  <a:pt x="890" y="84"/>
                </a:lnTo>
                <a:lnTo>
                  <a:pt x="866" y="70"/>
                </a:lnTo>
                <a:lnTo>
                  <a:pt x="840" y="58"/>
                </a:lnTo>
                <a:lnTo>
                  <a:pt x="814" y="46"/>
                </a:lnTo>
                <a:lnTo>
                  <a:pt x="788" y="36"/>
                </a:lnTo>
                <a:lnTo>
                  <a:pt x="760" y="26"/>
                </a:lnTo>
                <a:lnTo>
                  <a:pt x="732" y="18"/>
                </a:lnTo>
                <a:lnTo>
                  <a:pt x="704" y="12"/>
                </a:lnTo>
                <a:lnTo>
                  <a:pt x="676" y="6"/>
                </a:lnTo>
                <a:lnTo>
                  <a:pt x="646" y="2"/>
                </a:lnTo>
                <a:lnTo>
                  <a:pt x="616" y="0"/>
                </a:lnTo>
                <a:lnTo>
                  <a:pt x="586" y="0"/>
                </a:lnTo>
                <a:lnTo>
                  <a:pt x="586" y="0"/>
                </a:lnTo>
                <a:close/>
              </a:path>
            </a:pathLst>
          </a:custGeom>
          <a:solidFill>
            <a:srgbClr val="F45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41425" y="1770458"/>
            <a:ext cx="1676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이지환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기본설계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댓글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로그인기능구현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58677" y="1942834"/>
            <a:ext cx="16698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이원진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더미데이터삽입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페이지구현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추천기능구현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08225" y="3786489"/>
            <a:ext cx="1843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장순재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각종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기본페이지기능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47875" y="3600246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한형빈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디버깅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검색기능구현</a:t>
            </a:r>
            <a:endParaRPr lang="en-US" altLang="ko-KR" sz="14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네비게이션바구현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" y="36353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810065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r>
              <a:rPr kumimoji="0" lang="ko-KR" altLang="ko-KR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5300" b="1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계획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6235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ENTITY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3316288"/>
            <a:ext cx="6627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Service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849688"/>
            <a:ext cx="6027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내부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97" y="1898338"/>
            <a:ext cx="8211106" cy="215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77" y="292042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105B7C5-A9F8-4AAF-BE39-9FB1942E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575" y="4621213"/>
            <a:ext cx="774700" cy="774700"/>
          </a:xfrm>
          <a:prstGeom prst="rect">
            <a:avLst/>
          </a:pr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74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LOGO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810065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</a:t>
            </a:r>
            <a:r>
              <a:rPr kumimoji="0" lang="ko-KR" altLang="ko-KR" sz="5300" b="1" i="0" u="none" strike="noStrike" cap="none" normalizeH="0" baseline="0" dirty="0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5300" b="1" i="0" u="none" strike="noStrike" cap="none" normalizeH="0" baseline="0" dirty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계획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E29EE34-18CC-428D-AEEB-DF4087B0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888"/>
            <a:ext cx="9740900" cy="151130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56869F55-2B07-45EF-8A01-30ADFB070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5D21BBF1-E573-4538-82AF-3D74F9E2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450" y="2474913"/>
            <a:ext cx="1612900" cy="2286000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9C38F4A5-AD21-488D-9CC0-C9B66C7D9B16}"/>
              </a:ext>
            </a:extLst>
          </p:cNvPr>
          <p:cNvSpPr>
            <a:spLocks/>
          </p:cNvSpPr>
          <p:nvPr/>
        </p:nvSpPr>
        <p:spPr bwMode="auto">
          <a:xfrm>
            <a:off x="1587500" y="1725613"/>
            <a:ext cx="1612900" cy="1501775"/>
          </a:xfrm>
          <a:custGeom>
            <a:avLst/>
            <a:gdLst>
              <a:gd name="T0" fmla="*/ 1016 w 1016"/>
              <a:gd name="T1" fmla="*/ 472 h 946"/>
              <a:gd name="T2" fmla="*/ 508 w 1016"/>
              <a:gd name="T3" fmla="*/ 946 h 946"/>
              <a:gd name="T4" fmla="*/ 0 w 1016"/>
              <a:gd name="T5" fmla="*/ 472 h 946"/>
              <a:gd name="T6" fmla="*/ 508 w 1016"/>
              <a:gd name="T7" fmla="*/ 0 h 946"/>
              <a:gd name="T8" fmla="*/ 1016 w 1016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946">
                <a:moveTo>
                  <a:pt x="1016" y="472"/>
                </a:moveTo>
                <a:lnTo>
                  <a:pt x="508" y="946"/>
                </a:lnTo>
                <a:lnTo>
                  <a:pt x="0" y="472"/>
                </a:lnTo>
                <a:lnTo>
                  <a:pt x="508" y="0"/>
                </a:lnTo>
                <a:lnTo>
                  <a:pt x="1016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7769E89C-3049-4737-A91D-028430BADCBE}"/>
              </a:ext>
            </a:extLst>
          </p:cNvPr>
          <p:cNvSpPr>
            <a:spLocks/>
          </p:cNvSpPr>
          <p:nvPr/>
        </p:nvSpPr>
        <p:spPr bwMode="auto">
          <a:xfrm>
            <a:off x="4060825" y="1725613"/>
            <a:ext cx="1609725" cy="1501775"/>
          </a:xfrm>
          <a:custGeom>
            <a:avLst/>
            <a:gdLst>
              <a:gd name="T0" fmla="*/ 1014 w 1014"/>
              <a:gd name="T1" fmla="*/ 472 h 946"/>
              <a:gd name="T2" fmla="*/ 506 w 1014"/>
              <a:gd name="T3" fmla="*/ 946 h 946"/>
              <a:gd name="T4" fmla="*/ 0 w 1014"/>
              <a:gd name="T5" fmla="*/ 472 h 946"/>
              <a:gd name="T6" fmla="*/ 506 w 1014"/>
              <a:gd name="T7" fmla="*/ 0 h 946"/>
              <a:gd name="T8" fmla="*/ 1014 w 1014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946">
                <a:moveTo>
                  <a:pt x="1014" y="472"/>
                </a:moveTo>
                <a:lnTo>
                  <a:pt x="506" y="946"/>
                </a:lnTo>
                <a:lnTo>
                  <a:pt x="0" y="472"/>
                </a:lnTo>
                <a:lnTo>
                  <a:pt x="506" y="0"/>
                </a:lnTo>
                <a:lnTo>
                  <a:pt x="1014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67088739-8E19-47E9-8A01-645DBA88A0C2}"/>
              </a:ext>
            </a:extLst>
          </p:cNvPr>
          <p:cNvSpPr>
            <a:spLocks/>
          </p:cNvSpPr>
          <p:nvPr/>
        </p:nvSpPr>
        <p:spPr bwMode="auto">
          <a:xfrm>
            <a:off x="6537325" y="1725613"/>
            <a:ext cx="1609725" cy="1501775"/>
          </a:xfrm>
          <a:custGeom>
            <a:avLst/>
            <a:gdLst>
              <a:gd name="T0" fmla="*/ 1014 w 1014"/>
              <a:gd name="T1" fmla="*/ 472 h 946"/>
              <a:gd name="T2" fmla="*/ 508 w 1014"/>
              <a:gd name="T3" fmla="*/ 946 h 946"/>
              <a:gd name="T4" fmla="*/ 0 w 1014"/>
              <a:gd name="T5" fmla="*/ 472 h 946"/>
              <a:gd name="T6" fmla="*/ 508 w 1014"/>
              <a:gd name="T7" fmla="*/ 0 h 946"/>
              <a:gd name="T8" fmla="*/ 1014 w 1014"/>
              <a:gd name="T9" fmla="*/ 472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946">
                <a:moveTo>
                  <a:pt x="1014" y="472"/>
                </a:moveTo>
                <a:lnTo>
                  <a:pt x="508" y="946"/>
                </a:lnTo>
                <a:lnTo>
                  <a:pt x="0" y="472"/>
                </a:lnTo>
                <a:lnTo>
                  <a:pt x="508" y="0"/>
                </a:lnTo>
                <a:lnTo>
                  <a:pt x="1014" y="472"/>
                </a:lnTo>
                <a:close/>
              </a:path>
            </a:pathLst>
          </a:custGeom>
          <a:solidFill>
            <a:srgbClr val="21AA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6235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ENTITY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8769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Controller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3316288"/>
            <a:ext cx="6627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Service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92172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테이블구성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2006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리포지터리구현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9666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91050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CRUD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92172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주소맵핑등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849688"/>
            <a:ext cx="14667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ntroller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내부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081463"/>
            <a:ext cx="9666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78226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오류처리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2" name="그래픽 7">
            <a:extLst>
              <a:ext uri="{FF2B5EF4-FFF2-40B4-BE49-F238E27FC236}">
                <a16:creationId xmlns:a16="http://schemas.microsoft.com/office/drawing/2014/main" id="{A931077D-9651-4C31-AE7B-58B4AB73D2C3}"/>
              </a:ext>
            </a:extLst>
          </p:cNvPr>
          <p:cNvGrpSpPr/>
          <p:nvPr/>
        </p:nvGrpSpPr>
        <p:grpSpPr>
          <a:xfrm>
            <a:off x="4613807" y="2280831"/>
            <a:ext cx="459843" cy="459843"/>
            <a:chOff x="6036269" y="3623845"/>
            <a:chExt cx="144198" cy="144198"/>
          </a:xfrm>
          <a:solidFill>
            <a:srgbClr val="1A171B"/>
          </a:solidFill>
        </p:grpSpPr>
        <p:sp>
          <p:nvSpPr>
            <p:cNvPr id="153" name="자유형: 도형 3562">
              <a:extLst>
                <a:ext uri="{FF2B5EF4-FFF2-40B4-BE49-F238E27FC236}">
                  <a16:creationId xmlns:a16="http://schemas.microsoft.com/office/drawing/2014/main" id="{5BD5B08B-BD06-4341-A71F-63307C2070E5}"/>
                </a:ext>
              </a:extLst>
            </p:cNvPr>
            <p:cNvSpPr/>
            <p:nvPr/>
          </p:nvSpPr>
          <p:spPr>
            <a:xfrm>
              <a:off x="6036269" y="3623845"/>
              <a:ext cx="144198" cy="144198"/>
            </a:xfrm>
            <a:custGeom>
              <a:avLst/>
              <a:gdLst>
                <a:gd name="connsiteX0" fmla="*/ 133517 w 144198"/>
                <a:gd name="connsiteY0" fmla="*/ 0 h 144198"/>
                <a:gd name="connsiteX1" fmla="*/ 10682 w 144198"/>
                <a:gd name="connsiteY1" fmla="*/ 0 h 144198"/>
                <a:gd name="connsiteX2" fmla="*/ 0 w 144198"/>
                <a:gd name="connsiteY2" fmla="*/ 10681 h 144198"/>
                <a:gd name="connsiteX3" fmla="*/ 0 w 144198"/>
                <a:gd name="connsiteY3" fmla="*/ 100138 h 144198"/>
                <a:gd name="connsiteX4" fmla="*/ 0 w 144198"/>
                <a:gd name="connsiteY4" fmla="*/ 107481 h 144198"/>
                <a:gd name="connsiteX5" fmla="*/ 10682 w 144198"/>
                <a:gd name="connsiteY5" fmla="*/ 118830 h 144198"/>
                <a:gd name="connsiteX6" fmla="*/ 56077 w 144198"/>
                <a:gd name="connsiteY6" fmla="*/ 118830 h 144198"/>
                <a:gd name="connsiteX7" fmla="*/ 56077 w 144198"/>
                <a:gd name="connsiteY7" fmla="*/ 130179 h 144198"/>
                <a:gd name="connsiteX8" fmla="*/ 52739 w 144198"/>
                <a:gd name="connsiteY8" fmla="*/ 130179 h 144198"/>
                <a:gd name="connsiteX9" fmla="*/ 40723 w 144198"/>
                <a:gd name="connsiteY9" fmla="*/ 142196 h 144198"/>
                <a:gd name="connsiteX10" fmla="*/ 42725 w 144198"/>
                <a:gd name="connsiteY10" fmla="*/ 144198 h 144198"/>
                <a:gd name="connsiteX11" fmla="*/ 101473 w 144198"/>
                <a:gd name="connsiteY11" fmla="*/ 144198 h 144198"/>
                <a:gd name="connsiteX12" fmla="*/ 103476 w 144198"/>
                <a:gd name="connsiteY12" fmla="*/ 142196 h 144198"/>
                <a:gd name="connsiteX13" fmla="*/ 91459 w 144198"/>
                <a:gd name="connsiteY13" fmla="*/ 130179 h 144198"/>
                <a:gd name="connsiteX14" fmla="*/ 88121 w 144198"/>
                <a:gd name="connsiteY14" fmla="*/ 130179 h 144198"/>
                <a:gd name="connsiteX15" fmla="*/ 88121 w 144198"/>
                <a:gd name="connsiteY15" fmla="*/ 118830 h 144198"/>
                <a:gd name="connsiteX16" fmla="*/ 133517 w 144198"/>
                <a:gd name="connsiteY16" fmla="*/ 118830 h 144198"/>
                <a:gd name="connsiteX17" fmla="*/ 144199 w 144198"/>
                <a:gd name="connsiteY17" fmla="*/ 107481 h 144198"/>
                <a:gd name="connsiteX18" fmla="*/ 144199 w 144198"/>
                <a:gd name="connsiteY18" fmla="*/ 100138 h 144198"/>
                <a:gd name="connsiteX19" fmla="*/ 144199 w 144198"/>
                <a:gd name="connsiteY19" fmla="*/ 10681 h 144198"/>
                <a:gd name="connsiteX20" fmla="*/ 133517 w 144198"/>
                <a:gd name="connsiteY20" fmla="*/ 0 h 144198"/>
                <a:gd name="connsiteX21" fmla="*/ 4006 w 144198"/>
                <a:gd name="connsiteY21" fmla="*/ 10681 h 144198"/>
                <a:gd name="connsiteX22" fmla="*/ 10682 w 144198"/>
                <a:gd name="connsiteY22" fmla="*/ 4006 h 144198"/>
                <a:gd name="connsiteX23" fmla="*/ 133517 w 144198"/>
                <a:gd name="connsiteY23" fmla="*/ 4006 h 144198"/>
                <a:gd name="connsiteX24" fmla="*/ 140193 w 144198"/>
                <a:gd name="connsiteY24" fmla="*/ 10681 h 144198"/>
                <a:gd name="connsiteX25" fmla="*/ 140193 w 144198"/>
                <a:gd name="connsiteY25" fmla="*/ 97467 h 144198"/>
                <a:gd name="connsiteX26" fmla="*/ 4006 w 144198"/>
                <a:gd name="connsiteY26" fmla="*/ 97467 h 144198"/>
                <a:gd name="connsiteX27" fmla="*/ 4006 w 144198"/>
                <a:gd name="connsiteY27" fmla="*/ 10681 h 144198"/>
                <a:gd name="connsiteX28" fmla="*/ 98803 w 144198"/>
                <a:gd name="connsiteY28" fmla="*/ 140193 h 144198"/>
                <a:gd name="connsiteX29" fmla="*/ 45396 w 144198"/>
                <a:gd name="connsiteY29" fmla="*/ 140193 h 144198"/>
                <a:gd name="connsiteX30" fmla="*/ 52739 w 144198"/>
                <a:gd name="connsiteY30" fmla="*/ 134852 h 144198"/>
                <a:gd name="connsiteX31" fmla="*/ 58080 w 144198"/>
                <a:gd name="connsiteY31" fmla="*/ 134852 h 144198"/>
                <a:gd name="connsiteX32" fmla="*/ 86119 w 144198"/>
                <a:gd name="connsiteY32" fmla="*/ 134852 h 144198"/>
                <a:gd name="connsiteX33" fmla="*/ 91459 w 144198"/>
                <a:gd name="connsiteY33" fmla="*/ 134852 h 144198"/>
                <a:gd name="connsiteX34" fmla="*/ 98803 w 144198"/>
                <a:gd name="connsiteY34" fmla="*/ 140193 h 144198"/>
                <a:gd name="connsiteX35" fmla="*/ 83448 w 144198"/>
                <a:gd name="connsiteY35" fmla="*/ 130179 h 144198"/>
                <a:gd name="connsiteX36" fmla="*/ 60083 w 144198"/>
                <a:gd name="connsiteY36" fmla="*/ 130179 h 144198"/>
                <a:gd name="connsiteX37" fmla="*/ 60083 w 144198"/>
                <a:gd name="connsiteY37" fmla="*/ 118830 h 144198"/>
                <a:gd name="connsiteX38" fmla="*/ 83448 w 144198"/>
                <a:gd name="connsiteY38" fmla="*/ 118830 h 144198"/>
                <a:gd name="connsiteX39" fmla="*/ 83448 w 144198"/>
                <a:gd name="connsiteY39" fmla="*/ 130179 h 144198"/>
                <a:gd name="connsiteX40" fmla="*/ 140193 w 144198"/>
                <a:gd name="connsiteY40" fmla="*/ 107481 h 144198"/>
                <a:gd name="connsiteX41" fmla="*/ 133517 w 144198"/>
                <a:gd name="connsiteY41" fmla="*/ 114157 h 144198"/>
                <a:gd name="connsiteX42" fmla="*/ 86119 w 144198"/>
                <a:gd name="connsiteY42" fmla="*/ 114157 h 144198"/>
                <a:gd name="connsiteX43" fmla="*/ 58080 w 144198"/>
                <a:gd name="connsiteY43" fmla="*/ 114157 h 144198"/>
                <a:gd name="connsiteX44" fmla="*/ 10682 w 144198"/>
                <a:gd name="connsiteY44" fmla="*/ 114157 h 144198"/>
                <a:gd name="connsiteX45" fmla="*/ 4006 w 144198"/>
                <a:gd name="connsiteY45" fmla="*/ 107481 h 144198"/>
                <a:gd name="connsiteX46" fmla="*/ 4006 w 144198"/>
                <a:gd name="connsiteY46" fmla="*/ 102141 h 144198"/>
                <a:gd name="connsiteX47" fmla="*/ 140193 w 144198"/>
                <a:gd name="connsiteY47" fmla="*/ 102141 h 144198"/>
                <a:gd name="connsiteX48" fmla="*/ 140193 w 144198"/>
                <a:gd name="connsiteY48" fmla="*/ 107481 h 14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4198" h="144198">
                  <a:moveTo>
                    <a:pt x="133517" y="0"/>
                  </a:moveTo>
                  <a:lnTo>
                    <a:pt x="10682" y="0"/>
                  </a:lnTo>
                  <a:cubicBezTo>
                    <a:pt x="4673" y="0"/>
                    <a:pt x="0" y="4673"/>
                    <a:pt x="0" y="10681"/>
                  </a:cubicBezTo>
                  <a:lnTo>
                    <a:pt x="0" y="100138"/>
                  </a:lnTo>
                  <a:lnTo>
                    <a:pt x="0" y="107481"/>
                  </a:lnTo>
                  <a:cubicBezTo>
                    <a:pt x="0" y="113490"/>
                    <a:pt x="4673" y="118830"/>
                    <a:pt x="10682" y="118830"/>
                  </a:cubicBezTo>
                  <a:lnTo>
                    <a:pt x="56077" y="118830"/>
                  </a:lnTo>
                  <a:lnTo>
                    <a:pt x="56077" y="130179"/>
                  </a:lnTo>
                  <a:lnTo>
                    <a:pt x="52739" y="130179"/>
                  </a:lnTo>
                  <a:cubicBezTo>
                    <a:pt x="46064" y="130179"/>
                    <a:pt x="40723" y="135520"/>
                    <a:pt x="40723" y="142196"/>
                  </a:cubicBezTo>
                  <a:cubicBezTo>
                    <a:pt x="40723" y="143531"/>
                    <a:pt x="41390" y="144198"/>
                    <a:pt x="42725" y="144198"/>
                  </a:cubicBezTo>
                  <a:lnTo>
                    <a:pt x="101473" y="144198"/>
                  </a:lnTo>
                  <a:cubicBezTo>
                    <a:pt x="102808" y="144198"/>
                    <a:pt x="103476" y="143531"/>
                    <a:pt x="103476" y="142196"/>
                  </a:cubicBezTo>
                  <a:cubicBezTo>
                    <a:pt x="103476" y="135520"/>
                    <a:pt x="98135" y="130179"/>
                    <a:pt x="91459" y="130179"/>
                  </a:cubicBezTo>
                  <a:lnTo>
                    <a:pt x="88121" y="130179"/>
                  </a:lnTo>
                  <a:lnTo>
                    <a:pt x="88121" y="118830"/>
                  </a:lnTo>
                  <a:lnTo>
                    <a:pt x="133517" y="118830"/>
                  </a:lnTo>
                  <a:cubicBezTo>
                    <a:pt x="139526" y="118830"/>
                    <a:pt x="144199" y="114157"/>
                    <a:pt x="144199" y="107481"/>
                  </a:cubicBezTo>
                  <a:lnTo>
                    <a:pt x="144199" y="100138"/>
                  </a:lnTo>
                  <a:lnTo>
                    <a:pt x="144199" y="10681"/>
                  </a:lnTo>
                  <a:cubicBezTo>
                    <a:pt x="144199" y="4673"/>
                    <a:pt x="139526" y="0"/>
                    <a:pt x="133517" y="0"/>
                  </a:cubicBezTo>
                  <a:close/>
                  <a:moveTo>
                    <a:pt x="4006" y="10681"/>
                  </a:moveTo>
                  <a:cubicBezTo>
                    <a:pt x="4006" y="7343"/>
                    <a:pt x="6676" y="4006"/>
                    <a:pt x="10682" y="4006"/>
                  </a:cubicBezTo>
                  <a:lnTo>
                    <a:pt x="133517" y="4006"/>
                  </a:lnTo>
                  <a:cubicBezTo>
                    <a:pt x="136855" y="4006"/>
                    <a:pt x="140193" y="6676"/>
                    <a:pt x="140193" y="10681"/>
                  </a:cubicBezTo>
                  <a:lnTo>
                    <a:pt x="140193" y="97467"/>
                  </a:lnTo>
                  <a:lnTo>
                    <a:pt x="4006" y="97467"/>
                  </a:lnTo>
                  <a:lnTo>
                    <a:pt x="4006" y="10681"/>
                  </a:lnTo>
                  <a:close/>
                  <a:moveTo>
                    <a:pt x="98803" y="140193"/>
                  </a:moveTo>
                  <a:lnTo>
                    <a:pt x="45396" y="140193"/>
                  </a:lnTo>
                  <a:cubicBezTo>
                    <a:pt x="46064" y="136855"/>
                    <a:pt x="49402" y="134852"/>
                    <a:pt x="52739" y="134852"/>
                  </a:cubicBezTo>
                  <a:lnTo>
                    <a:pt x="58080" y="134852"/>
                  </a:lnTo>
                  <a:lnTo>
                    <a:pt x="86119" y="134852"/>
                  </a:lnTo>
                  <a:lnTo>
                    <a:pt x="91459" y="134852"/>
                  </a:lnTo>
                  <a:cubicBezTo>
                    <a:pt x="94798" y="134852"/>
                    <a:pt x="97467" y="136855"/>
                    <a:pt x="98803" y="140193"/>
                  </a:cubicBezTo>
                  <a:close/>
                  <a:moveTo>
                    <a:pt x="83448" y="130179"/>
                  </a:moveTo>
                  <a:lnTo>
                    <a:pt x="60083" y="130179"/>
                  </a:lnTo>
                  <a:lnTo>
                    <a:pt x="60083" y="118830"/>
                  </a:lnTo>
                  <a:lnTo>
                    <a:pt x="83448" y="118830"/>
                  </a:lnTo>
                  <a:lnTo>
                    <a:pt x="83448" y="130179"/>
                  </a:lnTo>
                  <a:close/>
                  <a:moveTo>
                    <a:pt x="140193" y="107481"/>
                  </a:moveTo>
                  <a:cubicBezTo>
                    <a:pt x="140193" y="110819"/>
                    <a:pt x="137523" y="114157"/>
                    <a:pt x="133517" y="114157"/>
                  </a:cubicBezTo>
                  <a:lnTo>
                    <a:pt x="86119" y="114157"/>
                  </a:lnTo>
                  <a:lnTo>
                    <a:pt x="58080" y="114157"/>
                  </a:lnTo>
                  <a:lnTo>
                    <a:pt x="10682" y="114157"/>
                  </a:lnTo>
                  <a:cubicBezTo>
                    <a:pt x="7343" y="114157"/>
                    <a:pt x="4006" y="111487"/>
                    <a:pt x="4006" y="107481"/>
                  </a:cubicBezTo>
                  <a:lnTo>
                    <a:pt x="4006" y="102141"/>
                  </a:lnTo>
                  <a:lnTo>
                    <a:pt x="140193" y="102141"/>
                  </a:lnTo>
                  <a:lnTo>
                    <a:pt x="140193" y="107481"/>
                  </a:ln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3563">
              <a:extLst>
                <a:ext uri="{FF2B5EF4-FFF2-40B4-BE49-F238E27FC236}">
                  <a16:creationId xmlns:a16="http://schemas.microsoft.com/office/drawing/2014/main" id="{532BF862-75D8-4EF6-9F80-917CFF0DCD32}"/>
                </a:ext>
              </a:extLst>
            </p:cNvPr>
            <p:cNvSpPr/>
            <p:nvPr/>
          </p:nvSpPr>
          <p:spPr>
            <a:xfrm>
              <a:off x="6044948" y="3634025"/>
              <a:ext cx="69428" cy="69261"/>
            </a:xfrm>
            <a:custGeom>
              <a:avLst/>
              <a:gdLst>
                <a:gd name="connsiteX0" fmla="*/ 66759 w 69428"/>
                <a:gd name="connsiteY0" fmla="*/ 27204 h 69261"/>
                <a:gd name="connsiteX1" fmla="*/ 57412 w 69428"/>
                <a:gd name="connsiteY1" fmla="*/ 25869 h 69261"/>
                <a:gd name="connsiteX2" fmla="*/ 57412 w 69428"/>
                <a:gd name="connsiteY2" fmla="*/ 25201 h 69261"/>
                <a:gd name="connsiteX3" fmla="*/ 62753 w 69428"/>
                <a:gd name="connsiteY3" fmla="*/ 17190 h 69261"/>
                <a:gd name="connsiteX4" fmla="*/ 62753 w 69428"/>
                <a:gd name="connsiteY4" fmla="*/ 14520 h 69261"/>
                <a:gd name="connsiteX5" fmla="*/ 54742 w 69428"/>
                <a:gd name="connsiteY5" fmla="*/ 6509 h 69261"/>
                <a:gd name="connsiteX6" fmla="*/ 52072 w 69428"/>
                <a:gd name="connsiteY6" fmla="*/ 6509 h 69261"/>
                <a:gd name="connsiteX7" fmla="*/ 44060 w 69428"/>
                <a:gd name="connsiteY7" fmla="*/ 11850 h 69261"/>
                <a:gd name="connsiteX8" fmla="*/ 43393 w 69428"/>
                <a:gd name="connsiteY8" fmla="*/ 11850 h 69261"/>
                <a:gd name="connsiteX9" fmla="*/ 42058 w 69428"/>
                <a:gd name="connsiteY9" fmla="*/ 2503 h 69261"/>
                <a:gd name="connsiteX10" fmla="*/ 40055 w 69428"/>
                <a:gd name="connsiteY10" fmla="*/ 501 h 69261"/>
                <a:gd name="connsiteX11" fmla="*/ 29373 w 69428"/>
                <a:gd name="connsiteY11" fmla="*/ 501 h 69261"/>
                <a:gd name="connsiteX12" fmla="*/ 27371 w 69428"/>
                <a:gd name="connsiteY12" fmla="*/ 2503 h 69261"/>
                <a:gd name="connsiteX13" fmla="*/ 26036 w 69428"/>
                <a:gd name="connsiteY13" fmla="*/ 11850 h 69261"/>
                <a:gd name="connsiteX14" fmla="*/ 25368 w 69428"/>
                <a:gd name="connsiteY14" fmla="*/ 11850 h 69261"/>
                <a:gd name="connsiteX15" fmla="*/ 17357 w 69428"/>
                <a:gd name="connsiteY15" fmla="*/ 6509 h 69261"/>
                <a:gd name="connsiteX16" fmla="*/ 14687 w 69428"/>
                <a:gd name="connsiteY16" fmla="*/ 6509 h 69261"/>
                <a:gd name="connsiteX17" fmla="*/ 6676 w 69428"/>
                <a:gd name="connsiteY17" fmla="*/ 14520 h 69261"/>
                <a:gd name="connsiteX18" fmla="*/ 6676 w 69428"/>
                <a:gd name="connsiteY18" fmla="*/ 17190 h 69261"/>
                <a:gd name="connsiteX19" fmla="*/ 12017 w 69428"/>
                <a:gd name="connsiteY19" fmla="*/ 25201 h 69261"/>
                <a:gd name="connsiteX20" fmla="*/ 12017 w 69428"/>
                <a:gd name="connsiteY20" fmla="*/ 25869 h 69261"/>
                <a:gd name="connsiteX21" fmla="*/ 2670 w 69428"/>
                <a:gd name="connsiteY21" fmla="*/ 27204 h 69261"/>
                <a:gd name="connsiteX22" fmla="*/ 667 w 69428"/>
                <a:gd name="connsiteY22" fmla="*/ 29207 h 69261"/>
                <a:gd name="connsiteX23" fmla="*/ 0 w 69428"/>
                <a:gd name="connsiteY23" fmla="*/ 34547 h 69261"/>
                <a:gd name="connsiteX24" fmla="*/ 667 w 69428"/>
                <a:gd name="connsiteY24" fmla="*/ 39888 h 69261"/>
                <a:gd name="connsiteX25" fmla="*/ 2670 w 69428"/>
                <a:gd name="connsiteY25" fmla="*/ 41891 h 69261"/>
                <a:gd name="connsiteX26" fmla="*/ 12017 w 69428"/>
                <a:gd name="connsiteY26" fmla="*/ 43226 h 69261"/>
                <a:gd name="connsiteX27" fmla="*/ 12017 w 69428"/>
                <a:gd name="connsiteY27" fmla="*/ 43894 h 69261"/>
                <a:gd name="connsiteX28" fmla="*/ 6676 w 69428"/>
                <a:gd name="connsiteY28" fmla="*/ 51905 h 69261"/>
                <a:gd name="connsiteX29" fmla="*/ 6676 w 69428"/>
                <a:gd name="connsiteY29" fmla="*/ 54575 h 69261"/>
                <a:gd name="connsiteX30" fmla="*/ 14687 w 69428"/>
                <a:gd name="connsiteY30" fmla="*/ 62586 h 69261"/>
                <a:gd name="connsiteX31" fmla="*/ 17357 w 69428"/>
                <a:gd name="connsiteY31" fmla="*/ 62586 h 69261"/>
                <a:gd name="connsiteX32" fmla="*/ 25368 w 69428"/>
                <a:gd name="connsiteY32" fmla="*/ 57245 h 69261"/>
                <a:gd name="connsiteX33" fmla="*/ 26036 w 69428"/>
                <a:gd name="connsiteY33" fmla="*/ 57245 h 69261"/>
                <a:gd name="connsiteX34" fmla="*/ 27371 w 69428"/>
                <a:gd name="connsiteY34" fmla="*/ 66592 h 69261"/>
                <a:gd name="connsiteX35" fmla="*/ 29373 w 69428"/>
                <a:gd name="connsiteY35" fmla="*/ 68594 h 69261"/>
                <a:gd name="connsiteX36" fmla="*/ 34714 w 69428"/>
                <a:gd name="connsiteY36" fmla="*/ 69262 h 69261"/>
                <a:gd name="connsiteX37" fmla="*/ 40055 w 69428"/>
                <a:gd name="connsiteY37" fmla="*/ 68594 h 69261"/>
                <a:gd name="connsiteX38" fmla="*/ 42058 w 69428"/>
                <a:gd name="connsiteY38" fmla="*/ 66592 h 69261"/>
                <a:gd name="connsiteX39" fmla="*/ 43393 w 69428"/>
                <a:gd name="connsiteY39" fmla="*/ 57245 h 69261"/>
                <a:gd name="connsiteX40" fmla="*/ 44060 w 69428"/>
                <a:gd name="connsiteY40" fmla="*/ 57245 h 69261"/>
                <a:gd name="connsiteX41" fmla="*/ 52072 w 69428"/>
                <a:gd name="connsiteY41" fmla="*/ 62586 h 69261"/>
                <a:gd name="connsiteX42" fmla="*/ 54742 w 69428"/>
                <a:gd name="connsiteY42" fmla="*/ 62586 h 69261"/>
                <a:gd name="connsiteX43" fmla="*/ 62753 w 69428"/>
                <a:gd name="connsiteY43" fmla="*/ 54575 h 69261"/>
                <a:gd name="connsiteX44" fmla="*/ 62753 w 69428"/>
                <a:gd name="connsiteY44" fmla="*/ 51905 h 69261"/>
                <a:gd name="connsiteX45" fmla="*/ 57412 w 69428"/>
                <a:gd name="connsiteY45" fmla="*/ 43894 h 69261"/>
                <a:gd name="connsiteX46" fmla="*/ 57412 w 69428"/>
                <a:gd name="connsiteY46" fmla="*/ 43226 h 69261"/>
                <a:gd name="connsiteX47" fmla="*/ 66759 w 69428"/>
                <a:gd name="connsiteY47" fmla="*/ 41891 h 69261"/>
                <a:gd name="connsiteX48" fmla="*/ 68761 w 69428"/>
                <a:gd name="connsiteY48" fmla="*/ 39888 h 69261"/>
                <a:gd name="connsiteX49" fmla="*/ 69429 w 69428"/>
                <a:gd name="connsiteY49" fmla="*/ 34547 h 69261"/>
                <a:gd name="connsiteX50" fmla="*/ 68761 w 69428"/>
                <a:gd name="connsiteY50" fmla="*/ 29207 h 69261"/>
                <a:gd name="connsiteX51" fmla="*/ 66759 w 69428"/>
                <a:gd name="connsiteY51" fmla="*/ 27204 h 69261"/>
                <a:gd name="connsiteX52" fmla="*/ 64756 w 69428"/>
                <a:gd name="connsiteY52" fmla="*/ 37218 h 69261"/>
                <a:gd name="connsiteX53" fmla="*/ 55409 w 69428"/>
                <a:gd name="connsiteY53" fmla="*/ 38553 h 69261"/>
                <a:gd name="connsiteX54" fmla="*/ 53407 w 69428"/>
                <a:gd name="connsiteY54" fmla="*/ 39888 h 69261"/>
                <a:gd name="connsiteX55" fmla="*/ 52072 w 69428"/>
                <a:gd name="connsiteY55" fmla="*/ 42559 h 69261"/>
                <a:gd name="connsiteX56" fmla="*/ 52072 w 69428"/>
                <a:gd name="connsiteY56" fmla="*/ 45229 h 69261"/>
                <a:gd name="connsiteX57" fmla="*/ 57412 w 69428"/>
                <a:gd name="connsiteY57" fmla="*/ 52572 h 69261"/>
                <a:gd name="connsiteX58" fmla="*/ 52739 w 69428"/>
                <a:gd name="connsiteY58" fmla="*/ 57245 h 69261"/>
                <a:gd name="connsiteX59" fmla="*/ 45396 w 69428"/>
                <a:gd name="connsiteY59" fmla="*/ 51905 h 69261"/>
                <a:gd name="connsiteX60" fmla="*/ 43393 w 69428"/>
                <a:gd name="connsiteY60" fmla="*/ 51905 h 69261"/>
                <a:gd name="connsiteX61" fmla="*/ 40723 w 69428"/>
                <a:gd name="connsiteY61" fmla="*/ 52572 h 69261"/>
                <a:gd name="connsiteX62" fmla="*/ 39387 w 69428"/>
                <a:gd name="connsiteY62" fmla="*/ 54575 h 69261"/>
                <a:gd name="connsiteX63" fmla="*/ 38052 w 69428"/>
                <a:gd name="connsiteY63" fmla="*/ 63921 h 69261"/>
                <a:gd name="connsiteX64" fmla="*/ 31377 w 69428"/>
                <a:gd name="connsiteY64" fmla="*/ 63921 h 69261"/>
                <a:gd name="connsiteX65" fmla="*/ 30041 w 69428"/>
                <a:gd name="connsiteY65" fmla="*/ 54575 h 69261"/>
                <a:gd name="connsiteX66" fmla="*/ 28706 w 69428"/>
                <a:gd name="connsiteY66" fmla="*/ 52572 h 69261"/>
                <a:gd name="connsiteX67" fmla="*/ 26036 w 69428"/>
                <a:gd name="connsiteY67" fmla="*/ 51905 h 69261"/>
                <a:gd name="connsiteX68" fmla="*/ 24033 w 69428"/>
                <a:gd name="connsiteY68" fmla="*/ 51905 h 69261"/>
                <a:gd name="connsiteX69" fmla="*/ 16690 w 69428"/>
                <a:gd name="connsiteY69" fmla="*/ 57245 h 69261"/>
                <a:gd name="connsiteX70" fmla="*/ 12017 w 69428"/>
                <a:gd name="connsiteY70" fmla="*/ 52572 h 69261"/>
                <a:gd name="connsiteX71" fmla="*/ 17357 w 69428"/>
                <a:gd name="connsiteY71" fmla="*/ 45229 h 69261"/>
                <a:gd name="connsiteX72" fmla="*/ 17357 w 69428"/>
                <a:gd name="connsiteY72" fmla="*/ 42559 h 69261"/>
                <a:gd name="connsiteX73" fmla="*/ 16022 w 69428"/>
                <a:gd name="connsiteY73" fmla="*/ 39888 h 69261"/>
                <a:gd name="connsiteX74" fmla="*/ 14019 w 69428"/>
                <a:gd name="connsiteY74" fmla="*/ 38553 h 69261"/>
                <a:gd name="connsiteX75" fmla="*/ 4673 w 69428"/>
                <a:gd name="connsiteY75" fmla="*/ 37218 h 69261"/>
                <a:gd name="connsiteX76" fmla="*/ 4673 w 69428"/>
                <a:gd name="connsiteY76" fmla="*/ 33880 h 69261"/>
                <a:gd name="connsiteX77" fmla="*/ 4673 w 69428"/>
                <a:gd name="connsiteY77" fmla="*/ 30542 h 69261"/>
                <a:gd name="connsiteX78" fmla="*/ 14019 w 69428"/>
                <a:gd name="connsiteY78" fmla="*/ 29207 h 69261"/>
                <a:gd name="connsiteX79" fmla="*/ 16022 w 69428"/>
                <a:gd name="connsiteY79" fmla="*/ 27872 h 69261"/>
                <a:gd name="connsiteX80" fmla="*/ 17357 w 69428"/>
                <a:gd name="connsiteY80" fmla="*/ 25201 h 69261"/>
                <a:gd name="connsiteX81" fmla="*/ 17357 w 69428"/>
                <a:gd name="connsiteY81" fmla="*/ 23199 h 69261"/>
                <a:gd name="connsiteX82" fmla="*/ 12017 w 69428"/>
                <a:gd name="connsiteY82" fmla="*/ 15855 h 69261"/>
                <a:gd name="connsiteX83" fmla="*/ 16690 w 69428"/>
                <a:gd name="connsiteY83" fmla="*/ 11182 h 69261"/>
                <a:gd name="connsiteX84" fmla="*/ 24033 w 69428"/>
                <a:gd name="connsiteY84" fmla="*/ 16523 h 69261"/>
                <a:gd name="connsiteX85" fmla="*/ 26036 w 69428"/>
                <a:gd name="connsiteY85" fmla="*/ 16523 h 69261"/>
                <a:gd name="connsiteX86" fmla="*/ 28706 w 69428"/>
                <a:gd name="connsiteY86" fmla="*/ 15188 h 69261"/>
                <a:gd name="connsiteX87" fmla="*/ 30041 w 69428"/>
                <a:gd name="connsiteY87" fmla="*/ 13185 h 69261"/>
                <a:gd name="connsiteX88" fmla="*/ 31377 w 69428"/>
                <a:gd name="connsiteY88" fmla="*/ 3838 h 69261"/>
                <a:gd name="connsiteX89" fmla="*/ 38052 w 69428"/>
                <a:gd name="connsiteY89" fmla="*/ 3838 h 69261"/>
                <a:gd name="connsiteX90" fmla="*/ 39387 w 69428"/>
                <a:gd name="connsiteY90" fmla="*/ 13185 h 69261"/>
                <a:gd name="connsiteX91" fmla="*/ 40723 w 69428"/>
                <a:gd name="connsiteY91" fmla="*/ 15188 h 69261"/>
                <a:gd name="connsiteX92" fmla="*/ 43393 w 69428"/>
                <a:gd name="connsiteY92" fmla="*/ 16523 h 69261"/>
                <a:gd name="connsiteX93" fmla="*/ 45396 w 69428"/>
                <a:gd name="connsiteY93" fmla="*/ 16523 h 69261"/>
                <a:gd name="connsiteX94" fmla="*/ 52739 w 69428"/>
                <a:gd name="connsiteY94" fmla="*/ 11182 h 69261"/>
                <a:gd name="connsiteX95" fmla="*/ 57412 w 69428"/>
                <a:gd name="connsiteY95" fmla="*/ 15855 h 69261"/>
                <a:gd name="connsiteX96" fmla="*/ 52739 w 69428"/>
                <a:gd name="connsiteY96" fmla="*/ 23199 h 69261"/>
                <a:gd name="connsiteX97" fmla="*/ 52739 w 69428"/>
                <a:gd name="connsiteY97" fmla="*/ 25201 h 69261"/>
                <a:gd name="connsiteX98" fmla="*/ 54074 w 69428"/>
                <a:gd name="connsiteY98" fmla="*/ 27872 h 69261"/>
                <a:gd name="connsiteX99" fmla="*/ 56077 w 69428"/>
                <a:gd name="connsiteY99" fmla="*/ 29207 h 69261"/>
                <a:gd name="connsiteX100" fmla="*/ 65423 w 69428"/>
                <a:gd name="connsiteY100" fmla="*/ 30542 h 69261"/>
                <a:gd name="connsiteX101" fmla="*/ 65423 w 69428"/>
                <a:gd name="connsiteY101" fmla="*/ 33880 h 69261"/>
                <a:gd name="connsiteX102" fmla="*/ 64756 w 69428"/>
                <a:gd name="connsiteY102" fmla="*/ 37218 h 6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9428" h="69261">
                  <a:moveTo>
                    <a:pt x="66759" y="27204"/>
                  </a:moveTo>
                  <a:lnTo>
                    <a:pt x="57412" y="25869"/>
                  </a:lnTo>
                  <a:cubicBezTo>
                    <a:pt x="57412" y="25869"/>
                    <a:pt x="57412" y="25201"/>
                    <a:pt x="57412" y="25201"/>
                  </a:cubicBezTo>
                  <a:lnTo>
                    <a:pt x="62753" y="17190"/>
                  </a:lnTo>
                  <a:cubicBezTo>
                    <a:pt x="63420" y="16523"/>
                    <a:pt x="63420" y="15188"/>
                    <a:pt x="62753" y="14520"/>
                  </a:cubicBezTo>
                  <a:cubicBezTo>
                    <a:pt x="60750" y="11850"/>
                    <a:pt x="58080" y="9179"/>
                    <a:pt x="54742" y="6509"/>
                  </a:cubicBezTo>
                  <a:cubicBezTo>
                    <a:pt x="54074" y="5841"/>
                    <a:pt x="52739" y="5841"/>
                    <a:pt x="52072" y="6509"/>
                  </a:cubicBezTo>
                  <a:lnTo>
                    <a:pt x="44060" y="11850"/>
                  </a:lnTo>
                  <a:cubicBezTo>
                    <a:pt x="44060" y="11850"/>
                    <a:pt x="43393" y="11850"/>
                    <a:pt x="43393" y="11850"/>
                  </a:cubicBezTo>
                  <a:lnTo>
                    <a:pt x="42058" y="2503"/>
                  </a:lnTo>
                  <a:cubicBezTo>
                    <a:pt x="42058" y="1836"/>
                    <a:pt x="41390" y="1168"/>
                    <a:pt x="40055" y="501"/>
                  </a:cubicBezTo>
                  <a:cubicBezTo>
                    <a:pt x="36717" y="-167"/>
                    <a:pt x="32712" y="-167"/>
                    <a:pt x="29373" y="501"/>
                  </a:cubicBezTo>
                  <a:cubicBezTo>
                    <a:pt x="28706" y="501"/>
                    <a:pt x="28038" y="1168"/>
                    <a:pt x="27371" y="2503"/>
                  </a:cubicBezTo>
                  <a:lnTo>
                    <a:pt x="26036" y="11850"/>
                  </a:lnTo>
                  <a:cubicBezTo>
                    <a:pt x="26036" y="11850"/>
                    <a:pt x="25368" y="11850"/>
                    <a:pt x="25368" y="11850"/>
                  </a:cubicBezTo>
                  <a:lnTo>
                    <a:pt x="17357" y="6509"/>
                  </a:lnTo>
                  <a:cubicBezTo>
                    <a:pt x="16690" y="5841"/>
                    <a:pt x="15354" y="5841"/>
                    <a:pt x="14687" y="6509"/>
                  </a:cubicBezTo>
                  <a:cubicBezTo>
                    <a:pt x="12017" y="8512"/>
                    <a:pt x="9346" y="11182"/>
                    <a:pt x="6676" y="14520"/>
                  </a:cubicBezTo>
                  <a:cubicBezTo>
                    <a:pt x="6008" y="15188"/>
                    <a:pt x="6008" y="16523"/>
                    <a:pt x="6676" y="17190"/>
                  </a:cubicBezTo>
                  <a:lnTo>
                    <a:pt x="12017" y="25201"/>
                  </a:lnTo>
                  <a:cubicBezTo>
                    <a:pt x="12017" y="25201"/>
                    <a:pt x="12017" y="25201"/>
                    <a:pt x="12017" y="25869"/>
                  </a:cubicBezTo>
                  <a:lnTo>
                    <a:pt x="2670" y="27204"/>
                  </a:lnTo>
                  <a:cubicBezTo>
                    <a:pt x="2003" y="27204"/>
                    <a:pt x="1335" y="27872"/>
                    <a:pt x="667" y="29207"/>
                  </a:cubicBezTo>
                  <a:cubicBezTo>
                    <a:pt x="667" y="31209"/>
                    <a:pt x="0" y="32545"/>
                    <a:pt x="0" y="34547"/>
                  </a:cubicBezTo>
                  <a:cubicBezTo>
                    <a:pt x="0" y="36550"/>
                    <a:pt x="0" y="37885"/>
                    <a:pt x="667" y="39888"/>
                  </a:cubicBezTo>
                  <a:cubicBezTo>
                    <a:pt x="667" y="40556"/>
                    <a:pt x="1335" y="41223"/>
                    <a:pt x="2670" y="41891"/>
                  </a:cubicBezTo>
                  <a:lnTo>
                    <a:pt x="12017" y="43226"/>
                  </a:lnTo>
                  <a:cubicBezTo>
                    <a:pt x="12017" y="43226"/>
                    <a:pt x="12017" y="43226"/>
                    <a:pt x="12017" y="43894"/>
                  </a:cubicBezTo>
                  <a:lnTo>
                    <a:pt x="6676" y="51905"/>
                  </a:lnTo>
                  <a:cubicBezTo>
                    <a:pt x="6008" y="52572"/>
                    <a:pt x="6008" y="53907"/>
                    <a:pt x="6676" y="54575"/>
                  </a:cubicBezTo>
                  <a:cubicBezTo>
                    <a:pt x="8678" y="57245"/>
                    <a:pt x="11349" y="59916"/>
                    <a:pt x="14687" y="62586"/>
                  </a:cubicBezTo>
                  <a:cubicBezTo>
                    <a:pt x="15354" y="63254"/>
                    <a:pt x="16690" y="63254"/>
                    <a:pt x="17357" y="62586"/>
                  </a:cubicBezTo>
                  <a:lnTo>
                    <a:pt x="25368" y="57245"/>
                  </a:lnTo>
                  <a:cubicBezTo>
                    <a:pt x="25368" y="57245"/>
                    <a:pt x="26036" y="57245"/>
                    <a:pt x="26036" y="57245"/>
                  </a:cubicBezTo>
                  <a:lnTo>
                    <a:pt x="27371" y="66592"/>
                  </a:lnTo>
                  <a:cubicBezTo>
                    <a:pt x="27371" y="67259"/>
                    <a:pt x="28038" y="68594"/>
                    <a:pt x="29373" y="68594"/>
                  </a:cubicBezTo>
                  <a:cubicBezTo>
                    <a:pt x="31377" y="68594"/>
                    <a:pt x="32712" y="69262"/>
                    <a:pt x="34714" y="69262"/>
                  </a:cubicBezTo>
                  <a:cubicBezTo>
                    <a:pt x="36717" y="69262"/>
                    <a:pt x="38720" y="69262"/>
                    <a:pt x="40055" y="68594"/>
                  </a:cubicBezTo>
                  <a:cubicBezTo>
                    <a:pt x="40723" y="68594"/>
                    <a:pt x="41390" y="67927"/>
                    <a:pt x="42058" y="66592"/>
                  </a:cubicBezTo>
                  <a:lnTo>
                    <a:pt x="43393" y="57245"/>
                  </a:lnTo>
                  <a:cubicBezTo>
                    <a:pt x="43393" y="57245"/>
                    <a:pt x="44060" y="57245"/>
                    <a:pt x="44060" y="57245"/>
                  </a:cubicBezTo>
                  <a:lnTo>
                    <a:pt x="52072" y="62586"/>
                  </a:lnTo>
                  <a:cubicBezTo>
                    <a:pt x="52739" y="63254"/>
                    <a:pt x="54074" y="63254"/>
                    <a:pt x="54742" y="62586"/>
                  </a:cubicBezTo>
                  <a:cubicBezTo>
                    <a:pt x="57412" y="60583"/>
                    <a:pt x="60083" y="57913"/>
                    <a:pt x="62753" y="54575"/>
                  </a:cubicBezTo>
                  <a:cubicBezTo>
                    <a:pt x="63420" y="53907"/>
                    <a:pt x="63420" y="52572"/>
                    <a:pt x="62753" y="51905"/>
                  </a:cubicBezTo>
                  <a:lnTo>
                    <a:pt x="57412" y="43894"/>
                  </a:lnTo>
                  <a:cubicBezTo>
                    <a:pt x="57412" y="43894"/>
                    <a:pt x="57412" y="43226"/>
                    <a:pt x="57412" y="43226"/>
                  </a:cubicBezTo>
                  <a:lnTo>
                    <a:pt x="66759" y="41891"/>
                  </a:lnTo>
                  <a:cubicBezTo>
                    <a:pt x="67426" y="41891"/>
                    <a:pt x="68761" y="41223"/>
                    <a:pt x="68761" y="39888"/>
                  </a:cubicBezTo>
                  <a:cubicBezTo>
                    <a:pt x="68761" y="37885"/>
                    <a:pt x="69429" y="35883"/>
                    <a:pt x="69429" y="34547"/>
                  </a:cubicBezTo>
                  <a:cubicBezTo>
                    <a:pt x="69429" y="32545"/>
                    <a:pt x="69429" y="31209"/>
                    <a:pt x="68761" y="29207"/>
                  </a:cubicBezTo>
                  <a:cubicBezTo>
                    <a:pt x="68761" y="27872"/>
                    <a:pt x="67426" y="27204"/>
                    <a:pt x="66759" y="27204"/>
                  </a:cubicBezTo>
                  <a:close/>
                  <a:moveTo>
                    <a:pt x="64756" y="37218"/>
                  </a:moveTo>
                  <a:lnTo>
                    <a:pt x="55409" y="38553"/>
                  </a:lnTo>
                  <a:cubicBezTo>
                    <a:pt x="54742" y="38553"/>
                    <a:pt x="54074" y="39221"/>
                    <a:pt x="53407" y="39888"/>
                  </a:cubicBezTo>
                  <a:cubicBezTo>
                    <a:pt x="52739" y="40556"/>
                    <a:pt x="52739" y="41223"/>
                    <a:pt x="52072" y="42559"/>
                  </a:cubicBezTo>
                  <a:cubicBezTo>
                    <a:pt x="51404" y="43226"/>
                    <a:pt x="52072" y="44561"/>
                    <a:pt x="52072" y="45229"/>
                  </a:cubicBezTo>
                  <a:lnTo>
                    <a:pt x="57412" y="52572"/>
                  </a:lnTo>
                  <a:cubicBezTo>
                    <a:pt x="56077" y="54575"/>
                    <a:pt x="54742" y="55910"/>
                    <a:pt x="52739" y="57245"/>
                  </a:cubicBezTo>
                  <a:lnTo>
                    <a:pt x="45396" y="51905"/>
                  </a:lnTo>
                  <a:cubicBezTo>
                    <a:pt x="44728" y="51237"/>
                    <a:pt x="44060" y="51237"/>
                    <a:pt x="43393" y="51905"/>
                  </a:cubicBezTo>
                  <a:cubicBezTo>
                    <a:pt x="42725" y="52572"/>
                    <a:pt x="42058" y="52572"/>
                    <a:pt x="40723" y="52572"/>
                  </a:cubicBezTo>
                  <a:cubicBezTo>
                    <a:pt x="40055" y="52572"/>
                    <a:pt x="39387" y="53240"/>
                    <a:pt x="39387" y="54575"/>
                  </a:cubicBezTo>
                  <a:lnTo>
                    <a:pt x="38052" y="63921"/>
                  </a:lnTo>
                  <a:cubicBezTo>
                    <a:pt x="36050" y="63921"/>
                    <a:pt x="34047" y="63921"/>
                    <a:pt x="31377" y="63921"/>
                  </a:cubicBezTo>
                  <a:lnTo>
                    <a:pt x="30041" y="54575"/>
                  </a:lnTo>
                  <a:cubicBezTo>
                    <a:pt x="30041" y="53907"/>
                    <a:pt x="29373" y="53240"/>
                    <a:pt x="28706" y="52572"/>
                  </a:cubicBezTo>
                  <a:cubicBezTo>
                    <a:pt x="28038" y="52572"/>
                    <a:pt x="26704" y="51905"/>
                    <a:pt x="26036" y="51905"/>
                  </a:cubicBezTo>
                  <a:cubicBezTo>
                    <a:pt x="25368" y="51237"/>
                    <a:pt x="24700" y="51905"/>
                    <a:pt x="24033" y="51905"/>
                  </a:cubicBezTo>
                  <a:lnTo>
                    <a:pt x="16690" y="57245"/>
                  </a:lnTo>
                  <a:cubicBezTo>
                    <a:pt x="14687" y="55910"/>
                    <a:pt x="13352" y="54575"/>
                    <a:pt x="12017" y="52572"/>
                  </a:cubicBezTo>
                  <a:lnTo>
                    <a:pt x="17357" y="45229"/>
                  </a:lnTo>
                  <a:cubicBezTo>
                    <a:pt x="18025" y="44561"/>
                    <a:pt x="18025" y="43894"/>
                    <a:pt x="17357" y="42559"/>
                  </a:cubicBezTo>
                  <a:cubicBezTo>
                    <a:pt x="16690" y="41891"/>
                    <a:pt x="16690" y="41223"/>
                    <a:pt x="16022" y="39888"/>
                  </a:cubicBezTo>
                  <a:cubicBezTo>
                    <a:pt x="16022" y="39221"/>
                    <a:pt x="15354" y="38553"/>
                    <a:pt x="14019" y="38553"/>
                  </a:cubicBezTo>
                  <a:lnTo>
                    <a:pt x="4673" y="37218"/>
                  </a:lnTo>
                  <a:cubicBezTo>
                    <a:pt x="4673" y="35883"/>
                    <a:pt x="4673" y="35215"/>
                    <a:pt x="4673" y="33880"/>
                  </a:cubicBezTo>
                  <a:cubicBezTo>
                    <a:pt x="4673" y="32545"/>
                    <a:pt x="4673" y="31877"/>
                    <a:pt x="4673" y="30542"/>
                  </a:cubicBezTo>
                  <a:lnTo>
                    <a:pt x="14019" y="29207"/>
                  </a:lnTo>
                  <a:cubicBezTo>
                    <a:pt x="14687" y="29207"/>
                    <a:pt x="15354" y="28539"/>
                    <a:pt x="16022" y="27872"/>
                  </a:cubicBezTo>
                  <a:cubicBezTo>
                    <a:pt x="16022" y="27204"/>
                    <a:pt x="16690" y="26536"/>
                    <a:pt x="17357" y="25201"/>
                  </a:cubicBezTo>
                  <a:cubicBezTo>
                    <a:pt x="18025" y="24534"/>
                    <a:pt x="17357" y="23866"/>
                    <a:pt x="17357" y="23199"/>
                  </a:cubicBezTo>
                  <a:lnTo>
                    <a:pt x="12017" y="15855"/>
                  </a:lnTo>
                  <a:cubicBezTo>
                    <a:pt x="13352" y="14520"/>
                    <a:pt x="14687" y="12517"/>
                    <a:pt x="16690" y="11182"/>
                  </a:cubicBezTo>
                  <a:lnTo>
                    <a:pt x="24033" y="16523"/>
                  </a:lnTo>
                  <a:cubicBezTo>
                    <a:pt x="24700" y="17190"/>
                    <a:pt x="25368" y="17190"/>
                    <a:pt x="26036" y="16523"/>
                  </a:cubicBezTo>
                  <a:cubicBezTo>
                    <a:pt x="26704" y="15855"/>
                    <a:pt x="28038" y="15855"/>
                    <a:pt x="28706" y="15188"/>
                  </a:cubicBezTo>
                  <a:cubicBezTo>
                    <a:pt x="29373" y="15188"/>
                    <a:pt x="30041" y="14520"/>
                    <a:pt x="30041" y="13185"/>
                  </a:cubicBezTo>
                  <a:lnTo>
                    <a:pt x="31377" y="3838"/>
                  </a:lnTo>
                  <a:cubicBezTo>
                    <a:pt x="33379" y="3838"/>
                    <a:pt x="35382" y="3838"/>
                    <a:pt x="38052" y="3838"/>
                  </a:cubicBezTo>
                  <a:lnTo>
                    <a:pt x="39387" y="13185"/>
                  </a:lnTo>
                  <a:cubicBezTo>
                    <a:pt x="39387" y="13852"/>
                    <a:pt x="40055" y="14520"/>
                    <a:pt x="40723" y="15188"/>
                  </a:cubicBezTo>
                  <a:cubicBezTo>
                    <a:pt x="41390" y="15188"/>
                    <a:pt x="42058" y="15855"/>
                    <a:pt x="43393" y="16523"/>
                  </a:cubicBezTo>
                  <a:cubicBezTo>
                    <a:pt x="44060" y="17190"/>
                    <a:pt x="44728" y="16523"/>
                    <a:pt x="45396" y="16523"/>
                  </a:cubicBezTo>
                  <a:lnTo>
                    <a:pt x="52739" y="11182"/>
                  </a:lnTo>
                  <a:cubicBezTo>
                    <a:pt x="54742" y="12517"/>
                    <a:pt x="56077" y="13852"/>
                    <a:pt x="57412" y="15855"/>
                  </a:cubicBezTo>
                  <a:lnTo>
                    <a:pt x="52739" y="23199"/>
                  </a:lnTo>
                  <a:cubicBezTo>
                    <a:pt x="52072" y="23866"/>
                    <a:pt x="52072" y="24534"/>
                    <a:pt x="52739" y="25201"/>
                  </a:cubicBezTo>
                  <a:cubicBezTo>
                    <a:pt x="53407" y="25869"/>
                    <a:pt x="53407" y="26536"/>
                    <a:pt x="54074" y="27872"/>
                  </a:cubicBezTo>
                  <a:cubicBezTo>
                    <a:pt x="54074" y="28539"/>
                    <a:pt x="54742" y="29207"/>
                    <a:pt x="56077" y="29207"/>
                  </a:cubicBezTo>
                  <a:lnTo>
                    <a:pt x="65423" y="30542"/>
                  </a:lnTo>
                  <a:cubicBezTo>
                    <a:pt x="65423" y="31877"/>
                    <a:pt x="65423" y="32545"/>
                    <a:pt x="65423" y="33880"/>
                  </a:cubicBezTo>
                  <a:cubicBezTo>
                    <a:pt x="65423" y="35215"/>
                    <a:pt x="64756" y="36550"/>
                    <a:pt x="64756" y="37218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3564">
              <a:extLst>
                <a:ext uri="{FF2B5EF4-FFF2-40B4-BE49-F238E27FC236}">
                  <a16:creationId xmlns:a16="http://schemas.microsoft.com/office/drawing/2014/main" id="{EBA37CAF-93FC-48E9-95C1-C201ED804F19}"/>
                </a:ext>
              </a:extLst>
            </p:cNvPr>
            <p:cNvSpPr/>
            <p:nvPr/>
          </p:nvSpPr>
          <p:spPr>
            <a:xfrm>
              <a:off x="6069648" y="3657891"/>
              <a:ext cx="21362" cy="21362"/>
            </a:xfrm>
            <a:custGeom>
              <a:avLst/>
              <a:gdLst>
                <a:gd name="connsiteX0" fmla="*/ 10682 w 21362"/>
                <a:gd name="connsiteY0" fmla="*/ 0 h 21362"/>
                <a:gd name="connsiteX1" fmla="*/ 0 w 21362"/>
                <a:gd name="connsiteY1" fmla="*/ 10681 h 21362"/>
                <a:gd name="connsiteX2" fmla="*/ 10682 w 21362"/>
                <a:gd name="connsiteY2" fmla="*/ 21363 h 21362"/>
                <a:gd name="connsiteX3" fmla="*/ 21363 w 21362"/>
                <a:gd name="connsiteY3" fmla="*/ 10681 h 21362"/>
                <a:gd name="connsiteX4" fmla="*/ 10682 w 21362"/>
                <a:gd name="connsiteY4" fmla="*/ 0 h 21362"/>
                <a:gd name="connsiteX5" fmla="*/ 10682 w 21362"/>
                <a:gd name="connsiteY5" fmla="*/ 16690 h 21362"/>
                <a:gd name="connsiteX6" fmla="*/ 4673 w 21362"/>
                <a:gd name="connsiteY6" fmla="*/ 10681 h 21362"/>
                <a:gd name="connsiteX7" fmla="*/ 10682 w 21362"/>
                <a:gd name="connsiteY7" fmla="*/ 4673 h 21362"/>
                <a:gd name="connsiteX8" fmla="*/ 16690 w 21362"/>
                <a:gd name="connsiteY8" fmla="*/ 10681 h 21362"/>
                <a:gd name="connsiteX9" fmla="*/ 10682 w 21362"/>
                <a:gd name="connsiteY9" fmla="*/ 16690 h 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362" h="21362">
                  <a:moveTo>
                    <a:pt x="10682" y="0"/>
                  </a:moveTo>
                  <a:cubicBezTo>
                    <a:pt x="4673" y="0"/>
                    <a:pt x="0" y="4673"/>
                    <a:pt x="0" y="10681"/>
                  </a:cubicBezTo>
                  <a:cubicBezTo>
                    <a:pt x="0" y="16690"/>
                    <a:pt x="4673" y="21363"/>
                    <a:pt x="10682" y="21363"/>
                  </a:cubicBezTo>
                  <a:cubicBezTo>
                    <a:pt x="16690" y="21363"/>
                    <a:pt x="21363" y="16690"/>
                    <a:pt x="21363" y="10681"/>
                  </a:cubicBezTo>
                  <a:cubicBezTo>
                    <a:pt x="21363" y="4673"/>
                    <a:pt x="16690" y="0"/>
                    <a:pt x="10682" y="0"/>
                  </a:cubicBezTo>
                  <a:close/>
                  <a:moveTo>
                    <a:pt x="10682" y="16690"/>
                  </a:moveTo>
                  <a:cubicBezTo>
                    <a:pt x="7343" y="16690"/>
                    <a:pt x="4673" y="14019"/>
                    <a:pt x="4673" y="10681"/>
                  </a:cubicBezTo>
                  <a:cubicBezTo>
                    <a:pt x="4673" y="7343"/>
                    <a:pt x="7343" y="4673"/>
                    <a:pt x="10682" y="4673"/>
                  </a:cubicBezTo>
                  <a:cubicBezTo>
                    <a:pt x="14019" y="4673"/>
                    <a:pt x="16690" y="7343"/>
                    <a:pt x="16690" y="10681"/>
                  </a:cubicBezTo>
                  <a:cubicBezTo>
                    <a:pt x="16690" y="14019"/>
                    <a:pt x="14019" y="16690"/>
                    <a:pt x="10682" y="16690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3565">
              <a:extLst>
                <a:ext uri="{FF2B5EF4-FFF2-40B4-BE49-F238E27FC236}">
                  <a16:creationId xmlns:a16="http://schemas.microsoft.com/office/drawing/2014/main" id="{44ECBF64-2A16-46EF-B668-E0C987851482}"/>
                </a:ext>
              </a:extLst>
            </p:cNvPr>
            <p:cNvSpPr/>
            <p:nvPr/>
          </p:nvSpPr>
          <p:spPr>
            <a:xfrm>
              <a:off x="6117714" y="3664067"/>
              <a:ext cx="48066" cy="48567"/>
            </a:xfrm>
            <a:custGeom>
              <a:avLst/>
              <a:gdLst>
                <a:gd name="connsiteX0" fmla="*/ 46064 w 48066"/>
                <a:gd name="connsiteY0" fmla="*/ 18526 h 48567"/>
                <a:gd name="connsiteX1" fmla="*/ 40055 w 48066"/>
                <a:gd name="connsiteY1" fmla="*/ 17858 h 48567"/>
                <a:gd name="connsiteX2" fmla="*/ 43393 w 48066"/>
                <a:gd name="connsiteY2" fmla="*/ 13185 h 48567"/>
                <a:gd name="connsiteX3" fmla="*/ 43393 w 48066"/>
                <a:gd name="connsiteY3" fmla="*/ 10514 h 48567"/>
                <a:gd name="connsiteX4" fmla="*/ 38052 w 48066"/>
                <a:gd name="connsiteY4" fmla="*/ 5174 h 48567"/>
                <a:gd name="connsiteX5" fmla="*/ 35382 w 48066"/>
                <a:gd name="connsiteY5" fmla="*/ 5174 h 48567"/>
                <a:gd name="connsiteX6" fmla="*/ 30709 w 48066"/>
                <a:gd name="connsiteY6" fmla="*/ 8512 h 48567"/>
                <a:gd name="connsiteX7" fmla="*/ 30042 w 48066"/>
                <a:gd name="connsiteY7" fmla="*/ 2503 h 48567"/>
                <a:gd name="connsiteX8" fmla="*/ 28038 w 48066"/>
                <a:gd name="connsiteY8" fmla="*/ 501 h 48567"/>
                <a:gd name="connsiteX9" fmla="*/ 20028 w 48066"/>
                <a:gd name="connsiteY9" fmla="*/ 501 h 48567"/>
                <a:gd name="connsiteX10" fmla="*/ 18025 w 48066"/>
                <a:gd name="connsiteY10" fmla="*/ 2503 h 48567"/>
                <a:gd name="connsiteX11" fmla="*/ 17357 w 48066"/>
                <a:gd name="connsiteY11" fmla="*/ 8512 h 48567"/>
                <a:gd name="connsiteX12" fmla="*/ 12684 w 48066"/>
                <a:gd name="connsiteY12" fmla="*/ 5174 h 48567"/>
                <a:gd name="connsiteX13" fmla="*/ 10014 w 48066"/>
                <a:gd name="connsiteY13" fmla="*/ 5174 h 48567"/>
                <a:gd name="connsiteX14" fmla="*/ 4673 w 48066"/>
                <a:gd name="connsiteY14" fmla="*/ 10514 h 48567"/>
                <a:gd name="connsiteX15" fmla="*/ 4673 w 48066"/>
                <a:gd name="connsiteY15" fmla="*/ 13185 h 48567"/>
                <a:gd name="connsiteX16" fmla="*/ 8011 w 48066"/>
                <a:gd name="connsiteY16" fmla="*/ 17858 h 48567"/>
                <a:gd name="connsiteX17" fmla="*/ 2003 w 48066"/>
                <a:gd name="connsiteY17" fmla="*/ 18526 h 48567"/>
                <a:gd name="connsiteX18" fmla="*/ 0 w 48066"/>
                <a:gd name="connsiteY18" fmla="*/ 20528 h 48567"/>
                <a:gd name="connsiteX19" fmla="*/ 0 w 48066"/>
                <a:gd name="connsiteY19" fmla="*/ 24534 h 48567"/>
                <a:gd name="connsiteX20" fmla="*/ 0 w 48066"/>
                <a:gd name="connsiteY20" fmla="*/ 28539 h 48567"/>
                <a:gd name="connsiteX21" fmla="*/ 2003 w 48066"/>
                <a:gd name="connsiteY21" fmla="*/ 30542 h 48567"/>
                <a:gd name="connsiteX22" fmla="*/ 8011 w 48066"/>
                <a:gd name="connsiteY22" fmla="*/ 31210 h 48567"/>
                <a:gd name="connsiteX23" fmla="*/ 4673 w 48066"/>
                <a:gd name="connsiteY23" fmla="*/ 35883 h 48567"/>
                <a:gd name="connsiteX24" fmla="*/ 4673 w 48066"/>
                <a:gd name="connsiteY24" fmla="*/ 38553 h 48567"/>
                <a:gd name="connsiteX25" fmla="*/ 10014 w 48066"/>
                <a:gd name="connsiteY25" fmla="*/ 43894 h 48567"/>
                <a:gd name="connsiteX26" fmla="*/ 12684 w 48066"/>
                <a:gd name="connsiteY26" fmla="*/ 43894 h 48567"/>
                <a:gd name="connsiteX27" fmla="*/ 17357 w 48066"/>
                <a:gd name="connsiteY27" fmla="*/ 40556 h 48567"/>
                <a:gd name="connsiteX28" fmla="*/ 18025 w 48066"/>
                <a:gd name="connsiteY28" fmla="*/ 46564 h 48567"/>
                <a:gd name="connsiteX29" fmla="*/ 20028 w 48066"/>
                <a:gd name="connsiteY29" fmla="*/ 48567 h 48567"/>
                <a:gd name="connsiteX30" fmla="*/ 24033 w 48066"/>
                <a:gd name="connsiteY30" fmla="*/ 48567 h 48567"/>
                <a:gd name="connsiteX31" fmla="*/ 28038 w 48066"/>
                <a:gd name="connsiteY31" fmla="*/ 48567 h 48567"/>
                <a:gd name="connsiteX32" fmla="*/ 30042 w 48066"/>
                <a:gd name="connsiteY32" fmla="*/ 46564 h 48567"/>
                <a:gd name="connsiteX33" fmla="*/ 30709 w 48066"/>
                <a:gd name="connsiteY33" fmla="*/ 40556 h 48567"/>
                <a:gd name="connsiteX34" fmla="*/ 35382 w 48066"/>
                <a:gd name="connsiteY34" fmla="*/ 43894 h 48567"/>
                <a:gd name="connsiteX35" fmla="*/ 38052 w 48066"/>
                <a:gd name="connsiteY35" fmla="*/ 43894 h 48567"/>
                <a:gd name="connsiteX36" fmla="*/ 43393 w 48066"/>
                <a:gd name="connsiteY36" fmla="*/ 38553 h 48567"/>
                <a:gd name="connsiteX37" fmla="*/ 43393 w 48066"/>
                <a:gd name="connsiteY37" fmla="*/ 35883 h 48567"/>
                <a:gd name="connsiteX38" fmla="*/ 40055 w 48066"/>
                <a:gd name="connsiteY38" fmla="*/ 31210 h 48567"/>
                <a:gd name="connsiteX39" fmla="*/ 46064 w 48066"/>
                <a:gd name="connsiteY39" fmla="*/ 30542 h 48567"/>
                <a:gd name="connsiteX40" fmla="*/ 48066 w 48066"/>
                <a:gd name="connsiteY40" fmla="*/ 28539 h 48567"/>
                <a:gd name="connsiteX41" fmla="*/ 48066 w 48066"/>
                <a:gd name="connsiteY41" fmla="*/ 24534 h 48567"/>
                <a:gd name="connsiteX42" fmla="*/ 48066 w 48066"/>
                <a:gd name="connsiteY42" fmla="*/ 20528 h 48567"/>
                <a:gd name="connsiteX43" fmla="*/ 46064 w 48066"/>
                <a:gd name="connsiteY43" fmla="*/ 18526 h 48567"/>
                <a:gd name="connsiteX44" fmla="*/ 44061 w 48066"/>
                <a:gd name="connsiteY44" fmla="*/ 25869 h 48567"/>
                <a:gd name="connsiteX45" fmla="*/ 38052 w 48066"/>
                <a:gd name="connsiteY45" fmla="*/ 26537 h 48567"/>
                <a:gd name="connsiteX46" fmla="*/ 36050 w 48066"/>
                <a:gd name="connsiteY46" fmla="*/ 27872 h 48567"/>
                <a:gd name="connsiteX47" fmla="*/ 35382 w 48066"/>
                <a:gd name="connsiteY47" fmla="*/ 29874 h 48567"/>
                <a:gd name="connsiteX48" fmla="*/ 35382 w 48066"/>
                <a:gd name="connsiteY48" fmla="*/ 31877 h 48567"/>
                <a:gd name="connsiteX49" fmla="*/ 38720 w 48066"/>
                <a:gd name="connsiteY49" fmla="*/ 36550 h 48567"/>
                <a:gd name="connsiteX50" fmla="*/ 36050 w 48066"/>
                <a:gd name="connsiteY50" fmla="*/ 39221 h 48567"/>
                <a:gd name="connsiteX51" fmla="*/ 31377 w 48066"/>
                <a:gd name="connsiteY51" fmla="*/ 35883 h 48567"/>
                <a:gd name="connsiteX52" fmla="*/ 29374 w 48066"/>
                <a:gd name="connsiteY52" fmla="*/ 35883 h 48567"/>
                <a:gd name="connsiteX53" fmla="*/ 28038 w 48066"/>
                <a:gd name="connsiteY53" fmla="*/ 36550 h 48567"/>
                <a:gd name="connsiteX54" fmla="*/ 26704 w 48066"/>
                <a:gd name="connsiteY54" fmla="*/ 38553 h 48567"/>
                <a:gd name="connsiteX55" fmla="*/ 26036 w 48066"/>
                <a:gd name="connsiteY55" fmla="*/ 44561 h 48567"/>
                <a:gd name="connsiteX56" fmla="*/ 22698 w 48066"/>
                <a:gd name="connsiteY56" fmla="*/ 44561 h 48567"/>
                <a:gd name="connsiteX57" fmla="*/ 22030 w 48066"/>
                <a:gd name="connsiteY57" fmla="*/ 38553 h 48567"/>
                <a:gd name="connsiteX58" fmla="*/ 20696 w 48066"/>
                <a:gd name="connsiteY58" fmla="*/ 36550 h 48567"/>
                <a:gd name="connsiteX59" fmla="*/ 19360 w 48066"/>
                <a:gd name="connsiteY59" fmla="*/ 35883 h 48567"/>
                <a:gd name="connsiteX60" fmla="*/ 17357 w 48066"/>
                <a:gd name="connsiteY60" fmla="*/ 35883 h 48567"/>
                <a:gd name="connsiteX61" fmla="*/ 12684 w 48066"/>
                <a:gd name="connsiteY61" fmla="*/ 39221 h 48567"/>
                <a:gd name="connsiteX62" fmla="*/ 10014 w 48066"/>
                <a:gd name="connsiteY62" fmla="*/ 36550 h 48567"/>
                <a:gd name="connsiteX63" fmla="*/ 13352 w 48066"/>
                <a:gd name="connsiteY63" fmla="*/ 31877 h 48567"/>
                <a:gd name="connsiteX64" fmla="*/ 13352 w 48066"/>
                <a:gd name="connsiteY64" fmla="*/ 29874 h 48567"/>
                <a:gd name="connsiteX65" fmla="*/ 12684 w 48066"/>
                <a:gd name="connsiteY65" fmla="*/ 28539 h 48567"/>
                <a:gd name="connsiteX66" fmla="*/ 10682 w 48066"/>
                <a:gd name="connsiteY66" fmla="*/ 27204 h 48567"/>
                <a:gd name="connsiteX67" fmla="*/ 4673 w 48066"/>
                <a:gd name="connsiteY67" fmla="*/ 26537 h 48567"/>
                <a:gd name="connsiteX68" fmla="*/ 4673 w 48066"/>
                <a:gd name="connsiteY68" fmla="*/ 24534 h 48567"/>
                <a:gd name="connsiteX69" fmla="*/ 4673 w 48066"/>
                <a:gd name="connsiteY69" fmla="*/ 22531 h 48567"/>
                <a:gd name="connsiteX70" fmla="*/ 10682 w 48066"/>
                <a:gd name="connsiteY70" fmla="*/ 21864 h 48567"/>
                <a:gd name="connsiteX71" fmla="*/ 12684 w 48066"/>
                <a:gd name="connsiteY71" fmla="*/ 20528 h 48567"/>
                <a:gd name="connsiteX72" fmla="*/ 13352 w 48066"/>
                <a:gd name="connsiteY72" fmla="*/ 19193 h 48567"/>
                <a:gd name="connsiteX73" fmla="*/ 13352 w 48066"/>
                <a:gd name="connsiteY73" fmla="*/ 17190 h 48567"/>
                <a:gd name="connsiteX74" fmla="*/ 10014 w 48066"/>
                <a:gd name="connsiteY74" fmla="*/ 12517 h 48567"/>
                <a:gd name="connsiteX75" fmla="*/ 12684 w 48066"/>
                <a:gd name="connsiteY75" fmla="*/ 9847 h 48567"/>
                <a:gd name="connsiteX76" fmla="*/ 17357 w 48066"/>
                <a:gd name="connsiteY76" fmla="*/ 13185 h 48567"/>
                <a:gd name="connsiteX77" fmla="*/ 19360 w 48066"/>
                <a:gd name="connsiteY77" fmla="*/ 13185 h 48567"/>
                <a:gd name="connsiteX78" fmla="*/ 20696 w 48066"/>
                <a:gd name="connsiteY78" fmla="*/ 12517 h 48567"/>
                <a:gd name="connsiteX79" fmla="*/ 22030 w 48066"/>
                <a:gd name="connsiteY79" fmla="*/ 10514 h 48567"/>
                <a:gd name="connsiteX80" fmla="*/ 22698 w 48066"/>
                <a:gd name="connsiteY80" fmla="*/ 4506 h 48567"/>
                <a:gd name="connsiteX81" fmla="*/ 26036 w 48066"/>
                <a:gd name="connsiteY81" fmla="*/ 4506 h 48567"/>
                <a:gd name="connsiteX82" fmla="*/ 26704 w 48066"/>
                <a:gd name="connsiteY82" fmla="*/ 10514 h 48567"/>
                <a:gd name="connsiteX83" fmla="*/ 28038 w 48066"/>
                <a:gd name="connsiteY83" fmla="*/ 12517 h 48567"/>
                <a:gd name="connsiteX84" fmla="*/ 29374 w 48066"/>
                <a:gd name="connsiteY84" fmla="*/ 13185 h 48567"/>
                <a:gd name="connsiteX85" fmla="*/ 31377 w 48066"/>
                <a:gd name="connsiteY85" fmla="*/ 13185 h 48567"/>
                <a:gd name="connsiteX86" fmla="*/ 36050 w 48066"/>
                <a:gd name="connsiteY86" fmla="*/ 9847 h 48567"/>
                <a:gd name="connsiteX87" fmla="*/ 38720 w 48066"/>
                <a:gd name="connsiteY87" fmla="*/ 12517 h 48567"/>
                <a:gd name="connsiteX88" fmla="*/ 35382 w 48066"/>
                <a:gd name="connsiteY88" fmla="*/ 17190 h 48567"/>
                <a:gd name="connsiteX89" fmla="*/ 35382 w 48066"/>
                <a:gd name="connsiteY89" fmla="*/ 19193 h 48567"/>
                <a:gd name="connsiteX90" fmla="*/ 36050 w 48066"/>
                <a:gd name="connsiteY90" fmla="*/ 20528 h 48567"/>
                <a:gd name="connsiteX91" fmla="*/ 38052 w 48066"/>
                <a:gd name="connsiteY91" fmla="*/ 21864 h 48567"/>
                <a:gd name="connsiteX92" fmla="*/ 44061 w 48066"/>
                <a:gd name="connsiteY92" fmla="*/ 22531 h 48567"/>
                <a:gd name="connsiteX93" fmla="*/ 44061 w 48066"/>
                <a:gd name="connsiteY93" fmla="*/ 24534 h 48567"/>
                <a:gd name="connsiteX94" fmla="*/ 44061 w 48066"/>
                <a:gd name="connsiteY94" fmla="*/ 25869 h 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066" h="48567">
                  <a:moveTo>
                    <a:pt x="46064" y="18526"/>
                  </a:moveTo>
                  <a:lnTo>
                    <a:pt x="40055" y="17858"/>
                  </a:lnTo>
                  <a:lnTo>
                    <a:pt x="43393" y="13185"/>
                  </a:lnTo>
                  <a:cubicBezTo>
                    <a:pt x="44061" y="12517"/>
                    <a:pt x="44061" y="11182"/>
                    <a:pt x="43393" y="10514"/>
                  </a:cubicBezTo>
                  <a:cubicBezTo>
                    <a:pt x="42058" y="8512"/>
                    <a:pt x="40055" y="6509"/>
                    <a:pt x="38052" y="5174"/>
                  </a:cubicBezTo>
                  <a:cubicBezTo>
                    <a:pt x="37385" y="4506"/>
                    <a:pt x="36050" y="4506"/>
                    <a:pt x="35382" y="5174"/>
                  </a:cubicBezTo>
                  <a:lnTo>
                    <a:pt x="30709" y="8512"/>
                  </a:lnTo>
                  <a:lnTo>
                    <a:pt x="30042" y="2503"/>
                  </a:lnTo>
                  <a:cubicBezTo>
                    <a:pt x="30042" y="1836"/>
                    <a:pt x="29374" y="1168"/>
                    <a:pt x="28038" y="501"/>
                  </a:cubicBezTo>
                  <a:cubicBezTo>
                    <a:pt x="25369" y="-167"/>
                    <a:pt x="22698" y="-167"/>
                    <a:pt x="20028" y="501"/>
                  </a:cubicBezTo>
                  <a:cubicBezTo>
                    <a:pt x="19360" y="501"/>
                    <a:pt x="18692" y="1168"/>
                    <a:pt x="18025" y="2503"/>
                  </a:cubicBezTo>
                  <a:lnTo>
                    <a:pt x="17357" y="8512"/>
                  </a:lnTo>
                  <a:lnTo>
                    <a:pt x="12684" y="5174"/>
                  </a:lnTo>
                  <a:cubicBezTo>
                    <a:pt x="12017" y="4506"/>
                    <a:pt x="10682" y="4506"/>
                    <a:pt x="10014" y="5174"/>
                  </a:cubicBezTo>
                  <a:cubicBezTo>
                    <a:pt x="8011" y="6509"/>
                    <a:pt x="6009" y="8512"/>
                    <a:pt x="4673" y="10514"/>
                  </a:cubicBezTo>
                  <a:cubicBezTo>
                    <a:pt x="4006" y="11182"/>
                    <a:pt x="4006" y="12517"/>
                    <a:pt x="4673" y="13185"/>
                  </a:cubicBezTo>
                  <a:lnTo>
                    <a:pt x="8011" y="17858"/>
                  </a:lnTo>
                  <a:lnTo>
                    <a:pt x="2003" y="18526"/>
                  </a:lnTo>
                  <a:cubicBezTo>
                    <a:pt x="1335" y="18526"/>
                    <a:pt x="668" y="19193"/>
                    <a:pt x="0" y="20528"/>
                  </a:cubicBezTo>
                  <a:cubicBezTo>
                    <a:pt x="0" y="21864"/>
                    <a:pt x="0" y="23199"/>
                    <a:pt x="0" y="24534"/>
                  </a:cubicBezTo>
                  <a:cubicBezTo>
                    <a:pt x="0" y="25869"/>
                    <a:pt x="0" y="27204"/>
                    <a:pt x="0" y="28539"/>
                  </a:cubicBezTo>
                  <a:cubicBezTo>
                    <a:pt x="0" y="29207"/>
                    <a:pt x="668" y="30542"/>
                    <a:pt x="2003" y="30542"/>
                  </a:cubicBezTo>
                  <a:lnTo>
                    <a:pt x="8011" y="31210"/>
                  </a:lnTo>
                  <a:lnTo>
                    <a:pt x="4673" y="35883"/>
                  </a:lnTo>
                  <a:cubicBezTo>
                    <a:pt x="4006" y="36550"/>
                    <a:pt x="4006" y="37885"/>
                    <a:pt x="4673" y="38553"/>
                  </a:cubicBezTo>
                  <a:cubicBezTo>
                    <a:pt x="6009" y="40556"/>
                    <a:pt x="8011" y="42559"/>
                    <a:pt x="10014" y="43894"/>
                  </a:cubicBezTo>
                  <a:cubicBezTo>
                    <a:pt x="10682" y="44561"/>
                    <a:pt x="12017" y="44561"/>
                    <a:pt x="12684" y="43894"/>
                  </a:cubicBezTo>
                  <a:lnTo>
                    <a:pt x="17357" y="40556"/>
                  </a:lnTo>
                  <a:lnTo>
                    <a:pt x="18025" y="46564"/>
                  </a:lnTo>
                  <a:cubicBezTo>
                    <a:pt x="18025" y="47232"/>
                    <a:pt x="18692" y="47899"/>
                    <a:pt x="20028" y="48567"/>
                  </a:cubicBezTo>
                  <a:cubicBezTo>
                    <a:pt x="21363" y="48567"/>
                    <a:pt x="22698" y="48567"/>
                    <a:pt x="24033" y="48567"/>
                  </a:cubicBezTo>
                  <a:cubicBezTo>
                    <a:pt x="25369" y="48567"/>
                    <a:pt x="26704" y="48567"/>
                    <a:pt x="28038" y="48567"/>
                  </a:cubicBezTo>
                  <a:cubicBezTo>
                    <a:pt x="28706" y="48567"/>
                    <a:pt x="29374" y="47899"/>
                    <a:pt x="30042" y="46564"/>
                  </a:cubicBezTo>
                  <a:lnTo>
                    <a:pt x="30709" y="40556"/>
                  </a:lnTo>
                  <a:lnTo>
                    <a:pt x="35382" y="43894"/>
                  </a:lnTo>
                  <a:cubicBezTo>
                    <a:pt x="36050" y="44561"/>
                    <a:pt x="37385" y="44561"/>
                    <a:pt x="38052" y="43894"/>
                  </a:cubicBezTo>
                  <a:cubicBezTo>
                    <a:pt x="40055" y="42559"/>
                    <a:pt x="42058" y="40556"/>
                    <a:pt x="43393" y="38553"/>
                  </a:cubicBezTo>
                  <a:cubicBezTo>
                    <a:pt x="44061" y="37885"/>
                    <a:pt x="44061" y="36550"/>
                    <a:pt x="43393" y="35883"/>
                  </a:cubicBezTo>
                  <a:lnTo>
                    <a:pt x="40055" y="31210"/>
                  </a:lnTo>
                  <a:lnTo>
                    <a:pt x="46064" y="30542"/>
                  </a:lnTo>
                  <a:cubicBezTo>
                    <a:pt x="46731" y="30542"/>
                    <a:pt x="47399" y="29874"/>
                    <a:pt x="48066" y="28539"/>
                  </a:cubicBezTo>
                  <a:cubicBezTo>
                    <a:pt x="48066" y="27204"/>
                    <a:pt x="48066" y="25869"/>
                    <a:pt x="48066" y="24534"/>
                  </a:cubicBezTo>
                  <a:cubicBezTo>
                    <a:pt x="48066" y="23199"/>
                    <a:pt x="48066" y="21864"/>
                    <a:pt x="48066" y="20528"/>
                  </a:cubicBezTo>
                  <a:cubicBezTo>
                    <a:pt x="48066" y="19193"/>
                    <a:pt x="46731" y="18526"/>
                    <a:pt x="46064" y="18526"/>
                  </a:cubicBezTo>
                  <a:close/>
                  <a:moveTo>
                    <a:pt x="44061" y="25869"/>
                  </a:moveTo>
                  <a:lnTo>
                    <a:pt x="38052" y="26537"/>
                  </a:lnTo>
                  <a:cubicBezTo>
                    <a:pt x="37385" y="26537"/>
                    <a:pt x="36717" y="27204"/>
                    <a:pt x="36050" y="27872"/>
                  </a:cubicBezTo>
                  <a:cubicBezTo>
                    <a:pt x="36050" y="28539"/>
                    <a:pt x="35382" y="29207"/>
                    <a:pt x="35382" y="29874"/>
                  </a:cubicBezTo>
                  <a:cubicBezTo>
                    <a:pt x="34715" y="30542"/>
                    <a:pt x="35382" y="31210"/>
                    <a:pt x="35382" y="31877"/>
                  </a:cubicBezTo>
                  <a:lnTo>
                    <a:pt x="38720" y="36550"/>
                  </a:lnTo>
                  <a:cubicBezTo>
                    <a:pt x="38052" y="37218"/>
                    <a:pt x="37385" y="37885"/>
                    <a:pt x="36050" y="39221"/>
                  </a:cubicBezTo>
                  <a:lnTo>
                    <a:pt x="31377" y="35883"/>
                  </a:lnTo>
                  <a:cubicBezTo>
                    <a:pt x="30709" y="35215"/>
                    <a:pt x="30042" y="35215"/>
                    <a:pt x="29374" y="35883"/>
                  </a:cubicBezTo>
                  <a:cubicBezTo>
                    <a:pt x="28706" y="35883"/>
                    <a:pt x="28038" y="36550"/>
                    <a:pt x="28038" y="36550"/>
                  </a:cubicBezTo>
                  <a:cubicBezTo>
                    <a:pt x="27371" y="36550"/>
                    <a:pt x="26704" y="37218"/>
                    <a:pt x="26704" y="38553"/>
                  </a:cubicBezTo>
                  <a:lnTo>
                    <a:pt x="26036" y="44561"/>
                  </a:lnTo>
                  <a:cubicBezTo>
                    <a:pt x="24701" y="44561"/>
                    <a:pt x="24033" y="44561"/>
                    <a:pt x="22698" y="44561"/>
                  </a:cubicBezTo>
                  <a:lnTo>
                    <a:pt x="22030" y="38553"/>
                  </a:lnTo>
                  <a:cubicBezTo>
                    <a:pt x="22030" y="37885"/>
                    <a:pt x="21363" y="37218"/>
                    <a:pt x="20696" y="36550"/>
                  </a:cubicBezTo>
                  <a:cubicBezTo>
                    <a:pt x="20028" y="36550"/>
                    <a:pt x="19360" y="35883"/>
                    <a:pt x="19360" y="35883"/>
                  </a:cubicBezTo>
                  <a:cubicBezTo>
                    <a:pt x="18692" y="35883"/>
                    <a:pt x="18025" y="35883"/>
                    <a:pt x="17357" y="35883"/>
                  </a:cubicBezTo>
                  <a:lnTo>
                    <a:pt x="12684" y="39221"/>
                  </a:lnTo>
                  <a:cubicBezTo>
                    <a:pt x="12017" y="38553"/>
                    <a:pt x="11349" y="37885"/>
                    <a:pt x="10014" y="36550"/>
                  </a:cubicBezTo>
                  <a:lnTo>
                    <a:pt x="13352" y="31877"/>
                  </a:lnTo>
                  <a:cubicBezTo>
                    <a:pt x="14019" y="31210"/>
                    <a:pt x="14019" y="30542"/>
                    <a:pt x="13352" y="29874"/>
                  </a:cubicBezTo>
                  <a:cubicBezTo>
                    <a:pt x="13352" y="29207"/>
                    <a:pt x="12684" y="28539"/>
                    <a:pt x="12684" y="28539"/>
                  </a:cubicBezTo>
                  <a:cubicBezTo>
                    <a:pt x="12684" y="27872"/>
                    <a:pt x="12017" y="27204"/>
                    <a:pt x="10682" y="27204"/>
                  </a:cubicBezTo>
                  <a:lnTo>
                    <a:pt x="4673" y="26537"/>
                  </a:lnTo>
                  <a:cubicBezTo>
                    <a:pt x="4673" y="25869"/>
                    <a:pt x="4673" y="25201"/>
                    <a:pt x="4673" y="24534"/>
                  </a:cubicBezTo>
                  <a:cubicBezTo>
                    <a:pt x="4673" y="23866"/>
                    <a:pt x="4673" y="23199"/>
                    <a:pt x="4673" y="22531"/>
                  </a:cubicBezTo>
                  <a:lnTo>
                    <a:pt x="10682" y="21864"/>
                  </a:lnTo>
                  <a:cubicBezTo>
                    <a:pt x="11349" y="21864"/>
                    <a:pt x="12017" y="21196"/>
                    <a:pt x="12684" y="20528"/>
                  </a:cubicBezTo>
                  <a:cubicBezTo>
                    <a:pt x="12684" y="19861"/>
                    <a:pt x="13352" y="19193"/>
                    <a:pt x="13352" y="19193"/>
                  </a:cubicBezTo>
                  <a:cubicBezTo>
                    <a:pt x="14019" y="18526"/>
                    <a:pt x="13352" y="17858"/>
                    <a:pt x="13352" y="17190"/>
                  </a:cubicBezTo>
                  <a:lnTo>
                    <a:pt x="10014" y="12517"/>
                  </a:lnTo>
                  <a:cubicBezTo>
                    <a:pt x="10682" y="11850"/>
                    <a:pt x="11349" y="11182"/>
                    <a:pt x="12684" y="9847"/>
                  </a:cubicBezTo>
                  <a:lnTo>
                    <a:pt x="17357" y="13185"/>
                  </a:lnTo>
                  <a:cubicBezTo>
                    <a:pt x="18025" y="13853"/>
                    <a:pt x="18692" y="13853"/>
                    <a:pt x="19360" y="13185"/>
                  </a:cubicBezTo>
                  <a:cubicBezTo>
                    <a:pt x="20028" y="13185"/>
                    <a:pt x="20696" y="12517"/>
                    <a:pt x="20696" y="12517"/>
                  </a:cubicBezTo>
                  <a:cubicBezTo>
                    <a:pt x="21363" y="12517"/>
                    <a:pt x="22030" y="11850"/>
                    <a:pt x="22030" y="10514"/>
                  </a:cubicBezTo>
                  <a:lnTo>
                    <a:pt x="22698" y="4506"/>
                  </a:lnTo>
                  <a:cubicBezTo>
                    <a:pt x="24033" y="4506"/>
                    <a:pt x="24701" y="4506"/>
                    <a:pt x="26036" y="4506"/>
                  </a:cubicBezTo>
                  <a:lnTo>
                    <a:pt x="26704" y="10514"/>
                  </a:lnTo>
                  <a:cubicBezTo>
                    <a:pt x="26704" y="11182"/>
                    <a:pt x="27371" y="11850"/>
                    <a:pt x="28038" y="12517"/>
                  </a:cubicBezTo>
                  <a:cubicBezTo>
                    <a:pt x="28706" y="12517"/>
                    <a:pt x="29374" y="13185"/>
                    <a:pt x="29374" y="13185"/>
                  </a:cubicBezTo>
                  <a:cubicBezTo>
                    <a:pt x="30042" y="13185"/>
                    <a:pt x="30709" y="13185"/>
                    <a:pt x="31377" y="13185"/>
                  </a:cubicBezTo>
                  <a:lnTo>
                    <a:pt x="36050" y="9847"/>
                  </a:lnTo>
                  <a:cubicBezTo>
                    <a:pt x="36717" y="10514"/>
                    <a:pt x="37385" y="11182"/>
                    <a:pt x="38720" y="12517"/>
                  </a:cubicBezTo>
                  <a:lnTo>
                    <a:pt x="35382" y="17190"/>
                  </a:lnTo>
                  <a:cubicBezTo>
                    <a:pt x="34715" y="17858"/>
                    <a:pt x="34715" y="18526"/>
                    <a:pt x="35382" y="19193"/>
                  </a:cubicBezTo>
                  <a:cubicBezTo>
                    <a:pt x="35382" y="19861"/>
                    <a:pt x="36050" y="20528"/>
                    <a:pt x="36050" y="20528"/>
                  </a:cubicBezTo>
                  <a:cubicBezTo>
                    <a:pt x="36050" y="21196"/>
                    <a:pt x="36717" y="21864"/>
                    <a:pt x="38052" y="21864"/>
                  </a:cubicBezTo>
                  <a:lnTo>
                    <a:pt x="44061" y="22531"/>
                  </a:lnTo>
                  <a:cubicBezTo>
                    <a:pt x="44061" y="23199"/>
                    <a:pt x="44061" y="23866"/>
                    <a:pt x="44061" y="24534"/>
                  </a:cubicBezTo>
                  <a:cubicBezTo>
                    <a:pt x="44061" y="24534"/>
                    <a:pt x="44061" y="25201"/>
                    <a:pt x="44061" y="25869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3566">
              <a:extLst>
                <a:ext uri="{FF2B5EF4-FFF2-40B4-BE49-F238E27FC236}">
                  <a16:creationId xmlns:a16="http://schemas.microsoft.com/office/drawing/2014/main" id="{BC1BD493-715E-404F-B30B-3006BD215602}"/>
                </a:ext>
              </a:extLst>
            </p:cNvPr>
            <p:cNvSpPr/>
            <p:nvPr/>
          </p:nvSpPr>
          <p:spPr>
            <a:xfrm>
              <a:off x="6133736" y="3679922"/>
              <a:ext cx="16022" cy="16022"/>
            </a:xfrm>
            <a:custGeom>
              <a:avLst/>
              <a:gdLst>
                <a:gd name="connsiteX0" fmla="*/ 8011 w 16022"/>
                <a:gd name="connsiteY0" fmla="*/ 0 h 16022"/>
                <a:gd name="connsiteX1" fmla="*/ 0 w 16022"/>
                <a:gd name="connsiteY1" fmla="*/ 8011 h 16022"/>
                <a:gd name="connsiteX2" fmla="*/ 8011 w 16022"/>
                <a:gd name="connsiteY2" fmla="*/ 16022 h 16022"/>
                <a:gd name="connsiteX3" fmla="*/ 16022 w 16022"/>
                <a:gd name="connsiteY3" fmla="*/ 8011 h 16022"/>
                <a:gd name="connsiteX4" fmla="*/ 8011 w 16022"/>
                <a:gd name="connsiteY4" fmla="*/ 0 h 16022"/>
                <a:gd name="connsiteX5" fmla="*/ 8011 w 16022"/>
                <a:gd name="connsiteY5" fmla="*/ 11349 h 16022"/>
                <a:gd name="connsiteX6" fmla="*/ 4674 w 16022"/>
                <a:gd name="connsiteY6" fmla="*/ 8011 h 16022"/>
                <a:gd name="connsiteX7" fmla="*/ 8011 w 16022"/>
                <a:gd name="connsiteY7" fmla="*/ 4673 h 16022"/>
                <a:gd name="connsiteX8" fmla="*/ 11349 w 16022"/>
                <a:gd name="connsiteY8" fmla="*/ 8011 h 16022"/>
                <a:gd name="connsiteX9" fmla="*/ 8011 w 16022"/>
                <a:gd name="connsiteY9" fmla="*/ 11349 h 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22" h="16022">
                  <a:moveTo>
                    <a:pt x="8011" y="0"/>
                  </a:moveTo>
                  <a:cubicBezTo>
                    <a:pt x="3338" y="0"/>
                    <a:pt x="0" y="3338"/>
                    <a:pt x="0" y="8011"/>
                  </a:cubicBezTo>
                  <a:cubicBezTo>
                    <a:pt x="0" y="12684"/>
                    <a:pt x="3338" y="16022"/>
                    <a:pt x="8011" y="16022"/>
                  </a:cubicBezTo>
                  <a:cubicBezTo>
                    <a:pt x="12684" y="16022"/>
                    <a:pt x="16022" y="12684"/>
                    <a:pt x="16022" y="8011"/>
                  </a:cubicBezTo>
                  <a:cubicBezTo>
                    <a:pt x="16022" y="4006"/>
                    <a:pt x="12684" y="0"/>
                    <a:pt x="8011" y="0"/>
                  </a:cubicBezTo>
                  <a:close/>
                  <a:moveTo>
                    <a:pt x="8011" y="11349"/>
                  </a:moveTo>
                  <a:cubicBezTo>
                    <a:pt x="6009" y="11349"/>
                    <a:pt x="4674" y="10014"/>
                    <a:pt x="4674" y="8011"/>
                  </a:cubicBezTo>
                  <a:cubicBezTo>
                    <a:pt x="4674" y="6008"/>
                    <a:pt x="6009" y="4673"/>
                    <a:pt x="8011" y="4673"/>
                  </a:cubicBezTo>
                  <a:cubicBezTo>
                    <a:pt x="10014" y="4673"/>
                    <a:pt x="11349" y="6008"/>
                    <a:pt x="11349" y="8011"/>
                  </a:cubicBezTo>
                  <a:cubicBezTo>
                    <a:pt x="11349" y="10014"/>
                    <a:pt x="10014" y="11349"/>
                    <a:pt x="8011" y="11349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8" name="자유형: 도형 3497">
            <a:extLst>
              <a:ext uri="{FF2B5EF4-FFF2-40B4-BE49-F238E27FC236}">
                <a16:creationId xmlns:a16="http://schemas.microsoft.com/office/drawing/2014/main" id="{FFF5032C-FD5A-49F0-97F6-C204ECBD2B98}"/>
              </a:ext>
            </a:extLst>
          </p:cNvPr>
          <p:cNvSpPr/>
          <p:nvPr/>
        </p:nvSpPr>
        <p:spPr>
          <a:xfrm>
            <a:off x="7115175" y="2253156"/>
            <a:ext cx="464263" cy="464100"/>
          </a:xfrm>
          <a:custGeom>
            <a:avLst/>
            <a:gdLst>
              <a:gd name="connsiteX0" fmla="*/ 132850 w 145584"/>
              <a:gd name="connsiteY0" fmla="*/ 28038 h 145533"/>
              <a:gd name="connsiteX1" fmla="*/ 125506 w 145584"/>
              <a:gd name="connsiteY1" fmla="*/ 28038 h 145533"/>
              <a:gd name="connsiteX2" fmla="*/ 126841 w 145584"/>
              <a:gd name="connsiteY2" fmla="*/ 20695 h 145533"/>
              <a:gd name="connsiteX3" fmla="*/ 114157 w 145584"/>
              <a:gd name="connsiteY3" fmla="*/ 667 h 145533"/>
              <a:gd name="connsiteX4" fmla="*/ 112154 w 145584"/>
              <a:gd name="connsiteY4" fmla="*/ 667 h 145533"/>
              <a:gd name="connsiteX5" fmla="*/ 110819 w 145584"/>
              <a:gd name="connsiteY5" fmla="*/ 2670 h 145533"/>
              <a:gd name="connsiteX6" fmla="*/ 110819 w 145584"/>
              <a:gd name="connsiteY6" fmla="*/ 22698 h 145533"/>
              <a:gd name="connsiteX7" fmla="*/ 98135 w 145584"/>
              <a:gd name="connsiteY7" fmla="*/ 22698 h 145533"/>
              <a:gd name="connsiteX8" fmla="*/ 98135 w 145584"/>
              <a:gd name="connsiteY8" fmla="*/ 2670 h 145533"/>
              <a:gd name="connsiteX9" fmla="*/ 96800 w 145584"/>
              <a:gd name="connsiteY9" fmla="*/ 667 h 145533"/>
              <a:gd name="connsiteX10" fmla="*/ 94797 w 145584"/>
              <a:gd name="connsiteY10" fmla="*/ 667 h 145533"/>
              <a:gd name="connsiteX11" fmla="*/ 86119 w 145584"/>
              <a:gd name="connsiteY11" fmla="*/ 8679 h 145533"/>
              <a:gd name="connsiteX12" fmla="*/ 58748 w 145584"/>
              <a:gd name="connsiteY12" fmla="*/ 9346 h 145533"/>
              <a:gd name="connsiteX13" fmla="*/ 60083 w 145584"/>
              <a:gd name="connsiteY13" fmla="*/ 2670 h 145533"/>
              <a:gd name="connsiteX14" fmla="*/ 59415 w 145584"/>
              <a:gd name="connsiteY14" fmla="*/ 667 h 145533"/>
              <a:gd name="connsiteX15" fmla="*/ 57412 w 145584"/>
              <a:gd name="connsiteY15" fmla="*/ 0 h 145533"/>
              <a:gd name="connsiteX16" fmla="*/ 35382 w 145584"/>
              <a:gd name="connsiteY16" fmla="*/ 0 h 145533"/>
              <a:gd name="connsiteX17" fmla="*/ 33379 w 145584"/>
              <a:gd name="connsiteY17" fmla="*/ 667 h 145533"/>
              <a:gd name="connsiteX18" fmla="*/ 32712 w 145584"/>
              <a:gd name="connsiteY18" fmla="*/ 2670 h 145533"/>
              <a:gd name="connsiteX19" fmla="*/ 36050 w 145584"/>
              <a:gd name="connsiteY19" fmla="*/ 23365 h 145533"/>
              <a:gd name="connsiteX20" fmla="*/ 38053 w 145584"/>
              <a:gd name="connsiteY20" fmla="*/ 25368 h 145533"/>
              <a:gd name="connsiteX21" fmla="*/ 38053 w 145584"/>
              <a:gd name="connsiteY21" fmla="*/ 27371 h 145533"/>
              <a:gd name="connsiteX22" fmla="*/ 13352 w 145584"/>
              <a:gd name="connsiteY22" fmla="*/ 27371 h 145533"/>
              <a:gd name="connsiteX23" fmla="*/ 0 w 145584"/>
              <a:gd name="connsiteY23" fmla="*/ 40723 h 145533"/>
              <a:gd name="connsiteX24" fmla="*/ 0 w 145584"/>
              <a:gd name="connsiteY24" fmla="*/ 46063 h 145533"/>
              <a:gd name="connsiteX25" fmla="*/ 0 w 145584"/>
              <a:gd name="connsiteY25" fmla="*/ 115492 h 145533"/>
              <a:gd name="connsiteX26" fmla="*/ 13352 w 145584"/>
              <a:gd name="connsiteY26" fmla="*/ 128844 h 145533"/>
              <a:gd name="connsiteX27" fmla="*/ 30709 w 145584"/>
              <a:gd name="connsiteY27" fmla="*/ 128844 h 145533"/>
              <a:gd name="connsiteX28" fmla="*/ 30709 w 145584"/>
              <a:gd name="connsiteY28" fmla="*/ 131514 h 145533"/>
              <a:gd name="connsiteX29" fmla="*/ 44728 w 145584"/>
              <a:gd name="connsiteY29" fmla="*/ 145534 h 145533"/>
              <a:gd name="connsiteX30" fmla="*/ 47399 w 145584"/>
              <a:gd name="connsiteY30" fmla="*/ 145534 h 145533"/>
              <a:gd name="connsiteX31" fmla="*/ 61418 w 145584"/>
              <a:gd name="connsiteY31" fmla="*/ 131514 h 145533"/>
              <a:gd name="connsiteX32" fmla="*/ 61418 w 145584"/>
              <a:gd name="connsiteY32" fmla="*/ 128844 h 145533"/>
              <a:gd name="connsiteX33" fmla="*/ 82113 w 145584"/>
              <a:gd name="connsiteY33" fmla="*/ 128844 h 145533"/>
              <a:gd name="connsiteX34" fmla="*/ 94130 w 145584"/>
              <a:gd name="connsiteY34" fmla="*/ 144866 h 145533"/>
              <a:gd name="connsiteX35" fmla="*/ 96132 w 145584"/>
              <a:gd name="connsiteY35" fmla="*/ 144866 h 145533"/>
              <a:gd name="connsiteX36" fmla="*/ 97468 w 145584"/>
              <a:gd name="connsiteY36" fmla="*/ 142863 h 145533"/>
              <a:gd name="connsiteX37" fmla="*/ 97468 w 145584"/>
              <a:gd name="connsiteY37" fmla="*/ 122836 h 145533"/>
              <a:gd name="connsiteX38" fmla="*/ 110152 w 145584"/>
              <a:gd name="connsiteY38" fmla="*/ 122836 h 145533"/>
              <a:gd name="connsiteX39" fmla="*/ 110152 w 145584"/>
              <a:gd name="connsiteY39" fmla="*/ 142863 h 145533"/>
              <a:gd name="connsiteX40" fmla="*/ 111487 w 145584"/>
              <a:gd name="connsiteY40" fmla="*/ 144866 h 145533"/>
              <a:gd name="connsiteX41" fmla="*/ 112822 w 145584"/>
              <a:gd name="connsiteY41" fmla="*/ 144866 h 145533"/>
              <a:gd name="connsiteX42" fmla="*/ 113490 w 145584"/>
              <a:gd name="connsiteY42" fmla="*/ 144866 h 145533"/>
              <a:gd name="connsiteX43" fmla="*/ 125506 w 145584"/>
              <a:gd name="connsiteY43" fmla="*/ 128844 h 145533"/>
              <a:gd name="connsiteX44" fmla="*/ 132182 w 145584"/>
              <a:gd name="connsiteY44" fmla="*/ 128844 h 145533"/>
              <a:gd name="connsiteX45" fmla="*/ 145534 w 145584"/>
              <a:gd name="connsiteY45" fmla="*/ 115492 h 145533"/>
              <a:gd name="connsiteX46" fmla="*/ 145534 w 145584"/>
              <a:gd name="connsiteY46" fmla="*/ 46063 h 145533"/>
              <a:gd name="connsiteX47" fmla="*/ 145534 w 145584"/>
              <a:gd name="connsiteY47" fmla="*/ 40723 h 145533"/>
              <a:gd name="connsiteX48" fmla="*/ 132850 w 145584"/>
              <a:gd name="connsiteY48" fmla="*/ 28038 h 145533"/>
              <a:gd name="connsiteX49" fmla="*/ 132850 w 145584"/>
              <a:gd name="connsiteY49" fmla="*/ 32712 h 145533"/>
              <a:gd name="connsiteX50" fmla="*/ 141528 w 145584"/>
              <a:gd name="connsiteY50" fmla="*/ 41390 h 145533"/>
              <a:gd name="connsiteX51" fmla="*/ 141528 w 145584"/>
              <a:gd name="connsiteY51" fmla="*/ 46731 h 145533"/>
              <a:gd name="connsiteX52" fmla="*/ 117495 w 145584"/>
              <a:gd name="connsiteY52" fmla="*/ 70764 h 145533"/>
              <a:gd name="connsiteX53" fmla="*/ 116827 w 145584"/>
              <a:gd name="connsiteY53" fmla="*/ 70764 h 145533"/>
              <a:gd name="connsiteX54" fmla="*/ 116827 w 145584"/>
              <a:gd name="connsiteY54" fmla="*/ 38720 h 145533"/>
              <a:gd name="connsiteX55" fmla="*/ 122836 w 145584"/>
              <a:gd name="connsiteY55" fmla="*/ 32712 h 145533"/>
              <a:gd name="connsiteX56" fmla="*/ 132850 w 145584"/>
              <a:gd name="connsiteY56" fmla="*/ 32712 h 145533"/>
              <a:gd name="connsiteX57" fmla="*/ 92127 w 145584"/>
              <a:gd name="connsiteY57" fmla="*/ 70764 h 145533"/>
              <a:gd name="connsiteX58" fmla="*/ 54742 w 145584"/>
              <a:gd name="connsiteY58" fmla="*/ 70764 h 145533"/>
              <a:gd name="connsiteX59" fmla="*/ 54742 w 145584"/>
              <a:gd name="connsiteY59" fmla="*/ 32712 h 145533"/>
              <a:gd name="connsiteX60" fmla="*/ 86119 w 145584"/>
              <a:gd name="connsiteY60" fmla="*/ 32712 h 145533"/>
              <a:gd name="connsiteX61" fmla="*/ 92127 w 145584"/>
              <a:gd name="connsiteY61" fmla="*/ 38720 h 145533"/>
              <a:gd name="connsiteX62" fmla="*/ 92127 w 145584"/>
              <a:gd name="connsiteY62" fmla="*/ 70764 h 145533"/>
              <a:gd name="connsiteX63" fmla="*/ 44061 w 145584"/>
              <a:gd name="connsiteY63" fmla="*/ 81446 h 145533"/>
              <a:gd name="connsiteX64" fmla="*/ 44061 w 145584"/>
              <a:gd name="connsiteY64" fmla="*/ 26036 h 145533"/>
              <a:gd name="connsiteX65" fmla="*/ 50737 w 145584"/>
              <a:gd name="connsiteY65" fmla="*/ 26036 h 145533"/>
              <a:gd name="connsiteX66" fmla="*/ 50737 w 145584"/>
              <a:gd name="connsiteY66" fmla="*/ 81446 h 145533"/>
              <a:gd name="connsiteX67" fmla="*/ 44061 w 145584"/>
              <a:gd name="connsiteY67" fmla="*/ 81446 h 145533"/>
              <a:gd name="connsiteX68" fmla="*/ 84783 w 145584"/>
              <a:gd name="connsiteY68" fmla="*/ 12684 h 145533"/>
              <a:gd name="connsiteX69" fmla="*/ 83448 w 145584"/>
              <a:gd name="connsiteY69" fmla="*/ 20695 h 145533"/>
              <a:gd name="connsiteX70" fmla="*/ 84783 w 145584"/>
              <a:gd name="connsiteY70" fmla="*/ 28038 h 145533"/>
              <a:gd name="connsiteX71" fmla="*/ 55410 w 145584"/>
              <a:gd name="connsiteY71" fmla="*/ 28038 h 145533"/>
              <a:gd name="connsiteX72" fmla="*/ 55410 w 145584"/>
              <a:gd name="connsiteY72" fmla="*/ 26036 h 145533"/>
              <a:gd name="connsiteX73" fmla="*/ 57412 w 145584"/>
              <a:gd name="connsiteY73" fmla="*/ 24033 h 145533"/>
              <a:gd name="connsiteX74" fmla="*/ 58748 w 145584"/>
              <a:gd name="connsiteY74" fmla="*/ 15354 h 145533"/>
              <a:gd name="connsiteX75" fmla="*/ 84783 w 145584"/>
              <a:gd name="connsiteY75" fmla="*/ 12684 h 145533"/>
              <a:gd name="connsiteX76" fmla="*/ 55410 w 145584"/>
              <a:gd name="connsiteY76" fmla="*/ 4673 h 145533"/>
              <a:gd name="connsiteX77" fmla="*/ 52739 w 145584"/>
              <a:gd name="connsiteY77" fmla="*/ 21363 h 145533"/>
              <a:gd name="connsiteX78" fmla="*/ 42058 w 145584"/>
              <a:gd name="connsiteY78" fmla="*/ 21363 h 145533"/>
              <a:gd name="connsiteX79" fmla="*/ 38720 w 145584"/>
              <a:gd name="connsiteY79" fmla="*/ 4673 h 145533"/>
              <a:gd name="connsiteX80" fmla="*/ 55410 w 145584"/>
              <a:gd name="connsiteY80" fmla="*/ 4673 h 145533"/>
              <a:gd name="connsiteX81" fmla="*/ 6008 w 145584"/>
              <a:gd name="connsiteY81" fmla="*/ 41390 h 145533"/>
              <a:gd name="connsiteX82" fmla="*/ 14687 w 145584"/>
              <a:gd name="connsiteY82" fmla="*/ 32712 h 145533"/>
              <a:gd name="connsiteX83" fmla="*/ 39388 w 145584"/>
              <a:gd name="connsiteY83" fmla="*/ 32712 h 145533"/>
              <a:gd name="connsiteX84" fmla="*/ 39388 w 145584"/>
              <a:gd name="connsiteY84" fmla="*/ 70764 h 145533"/>
              <a:gd name="connsiteX85" fmla="*/ 30041 w 145584"/>
              <a:gd name="connsiteY85" fmla="*/ 70764 h 145533"/>
              <a:gd name="connsiteX86" fmla="*/ 6008 w 145584"/>
              <a:gd name="connsiteY86" fmla="*/ 46731 h 145533"/>
              <a:gd name="connsiteX87" fmla="*/ 6008 w 145584"/>
              <a:gd name="connsiteY87" fmla="*/ 41390 h 145533"/>
              <a:gd name="connsiteX88" fmla="*/ 32044 w 145584"/>
              <a:gd name="connsiteY88" fmla="*/ 86786 h 145533"/>
              <a:gd name="connsiteX89" fmla="*/ 32044 w 145584"/>
              <a:gd name="connsiteY89" fmla="*/ 124171 h 145533"/>
              <a:gd name="connsiteX90" fmla="*/ 14687 w 145584"/>
              <a:gd name="connsiteY90" fmla="*/ 124171 h 145533"/>
              <a:gd name="connsiteX91" fmla="*/ 6008 w 145584"/>
              <a:gd name="connsiteY91" fmla="*/ 115492 h 145533"/>
              <a:gd name="connsiteX92" fmla="*/ 6008 w 145584"/>
              <a:gd name="connsiteY92" fmla="*/ 61418 h 145533"/>
              <a:gd name="connsiteX93" fmla="*/ 30041 w 145584"/>
              <a:gd name="connsiteY93" fmla="*/ 74770 h 145533"/>
              <a:gd name="connsiteX94" fmla="*/ 39388 w 145584"/>
              <a:gd name="connsiteY94" fmla="*/ 74770 h 145533"/>
              <a:gd name="connsiteX95" fmla="*/ 39388 w 145584"/>
              <a:gd name="connsiteY95" fmla="*/ 80778 h 145533"/>
              <a:gd name="connsiteX96" fmla="*/ 37385 w 145584"/>
              <a:gd name="connsiteY96" fmla="*/ 80778 h 145533"/>
              <a:gd name="connsiteX97" fmla="*/ 32044 w 145584"/>
              <a:gd name="connsiteY97" fmla="*/ 86786 h 145533"/>
              <a:gd name="connsiteX98" fmla="*/ 36050 w 145584"/>
              <a:gd name="connsiteY98" fmla="*/ 131514 h 145533"/>
              <a:gd name="connsiteX99" fmla="*/ 36050 w 145584"/>
              <a:gd name="connsiteY99" fmla="*/ 86786 h 145533"/>
              <a:gd name="connsiteX100" fmla="*/ 37385 w 145584"/>
              <a:gd name="connsiteY100" fmla="*/ 85451 h 145533"/>
              <a:gd name="connsiteX101" fmla="*/ 41390 w 145584"/>
              <a:gd name="connsiteY101" fmla="*/ 85451 h 145533"/>
              <a:gd name="connsiteX102" fmla="*/ 44728 w 145584"/>
              <a:gd name="connsiteY102" fmla="*/ 85451 h 145533"/>
              <a:gd name="connsiteX103" fmla="*/ 44728 w 145584"/>
              <a:gd name="connsiteY103" fmla="*/ 140861 h 145533"/>
              <a:gd name="connsiteX104" fmla="*/ 36050 w 145584"/>
              <a:gd name="connsiteY104" fmla="*/ 131514 h 145533"/>
              <a:gd name="connsiteX105" fmla="*/ 58080 w 145584"/>
              <a:gd name="connsiteY105" fmla="*/ 131514 h 145533"/>
              <a:gd name="connsiteX106" fmla="*/ 49401 w 145584"/>
              <a:gd name="connsiteY106" fmla="*/ 140861 h 145533"/>
              <a:gd name="connsiteX107" fmla="*/ 49401 w 145584"/>
              <a:gd name="connsiteY107" fmla="*/ 85451 h 145533"/>
              <a:gd name="connsiteX108" fmla="*/ 52739 w 145584"/>
              <a:gd name="connsiteY108" fmla="*/ 85451 h 145533"/>
              <a:gd name="connsiteX109" fmla="*/ 56745 w 145584"/>
              <a:gd name="connsiteY109" fmla="*/ 85451 h 145533"/>
              <a:gd name="connsiteX110" fmla="*/ 58080 w 145584"/>
              <a:gd name="connsiteY110" fmla="*/ 86786 h 145533"/>
              <a:gd name="connsiteX111" fmla="*/ 58080 w 145584"/>
              <a:gd name="connsiteY111" fmla="*/ 131514 h 145533"/>
              <a:gd name="connsiteX112" fmla="*/ 56745 w 145584"/>
              <a:gd name="connsiteY112" fmla="*/ 81446 h 145533"/>
              <a:gd name="connsiteX113" fmla="*/ 54742 w 145584"/>
              <a:gd name="connsiteY113" fmla="*/ 81446 h 145533"/>
              <a:gd name="connsiteX114" fmla="*/ 54742 w 145584"/>
              <a:gd name="connsiteY114" fmla="*/ 75437 h 145533"/>
              <a:gd name="connsiteX115" fmla="*/ 92127 w 145584"/>
              <a:gd name="connsiteY115" fmla="*/ 75437 h 145533"/>
              <a:gd name="connsiteX116" fmla="*/ 92127 w 145584"/>
              <a:gd name="connsiteY116" fmla="*/ 107481 h 145533"/>
              <a:gd name="connsiteX117" fmla="*/ 82781 w 145584"/>
              <a:gd name="connsiteY117" fmla="*/ 124838 h 145533"/>
              <a:gd name="connsiteX118" fmla="*/ 62085 w 145584"/>
              <a:gd name="connsiteY118" fmla="*/ 124838 h 145533"/>
              <a:gd name="connsiteX119" fmla="*/ 62085 w 145584"/>
              <a:gd name="connsiteY119" fmla="*/ 87454 h 145533"/>
              <a:gd name="connsiteX120" fmla="*/ 56745 w 145584"/>
              <a:gd name="connsiteY120" fmla="*/ 81446 h 145533"/>
              <a:gd name="connsiteX121" fmla="*/ 115493 w 145584"/>
              <a:gd name="connsiteY121" fmla="*/ 139525 h 145533"/>
              <a:gd name="connsiteX122" fmla="*/ 115493 w 145584"/>
              <a:gd name="connsiteY122" fmla="*/ 122168 h 145533"/>
              <a:gd name="connsiteX123" fmla="*/ 114157 w 145584"/>
              <a:gd name="connsiteY123" fmla="*/ 120165 h 145533"/>
              <a:gd name="connsiteX124" fmla="*/ 94797 w 145584"/>
              <a:gd name="connsiteY124" fmla="*/ 120165 h 145533"/>
              <a:gd name="connsiteX125" fmla="*/ 93462 w 145584"/>
              <a:gd name="connsiteY125" fmla="*/ 122168 h 145533"/>
              <a:gd name="connsiteX126" fmla="*/ 93462 w 145584"/>
              <a:gd name="connsiteY126" fmla="*/ 139525 h 145533"/>
              <a:gd name="connsiteX127" fmla="*/ 86786 w 145584"/>
              <a:gd name="connsiteY127" fmla="*/ 125506 h 145533"/>
              <a:gd name="connsiteX128" fmla="*/ 95465 w 145584"/>
              <a:gd name="connsiteY128" fmla="*/ 110819 h 145533"/>
              <a:gd name="connsiteX129" fmla="*/ 96800 w 145584"/>
              <a:gd name="connsiteY129" fmla="*/ 108817 h 145533"/>
              <a:gd name="connsiteX130" fmla="*/ 96800 w 145584"/>
              <a:gd name="connsiteY130" fmla="*/ 37385 h 145533"/>
              <a:gd name="connsiteX131" fmla="*/ 95465 w 145584"/>
              <a:gd name="connsiteY131" fmla="*/ 35382 h 145533"/>
              <a:gd name="connsiteX132" fmla="*/ 86786 w 145584"/>
              <a:gd name="connsiteY132" fmla="*/ 20695 h 145533"/>
              <a:gd name="connsiteX133" fmla="*/ 93462 w 145584"/>
              <a:gd name="connsiteY133" fmla="*/ 6676 h 145533"/>
              <a:gd name="connsiteX134" fmla="*/ 93462 w 145584"/>
              <a:gd name="connsiteY134" fmla="*/ 24033 h 145533"/>
              <a:gd name="connsiteX135" fmla="*/ 94797 w 145584"/>
              <a:gd name="connsiteY135" fmla="*/ 26036 h 145533"/>
              <a:gd name="connsiteX136" fmla="*/ 114157 w 145584"/>
              <a:gd name="connsiteY136" fmla="*/ 26036 h 145533"/>
              <a:gd name="connsiteX137" fmla="*/ 115493 w 145584"/>
              <a:gd name="connsiteY137" fmla="*/ 24033 h 145533"/>
              <a:gd name="connsiteX138" fmla="*/ 115493 w 145584"/>
              <a:gd name="connsiteY138" fmla="*/ 6676 h 145533"/>
              <a:gd name="connsiteX139" fmla="*/ 122168 w 145584"/>
              <a:gd name="connsiteY139" fmla="*/ 20695 h 145533"/>
              <a:gd name="connsiteX140" fmla="*/ 113490 w 145584"/>
              <a:gd name="connsiteY140" fmla="*/ 35382 h 145533"/>
              <a:gd name="connsiteX141" fmla="*/ 112154 w 145584"/>
              <a:gd name="connsiteY141" fmla="*/ 37385 h 145533"/>
              <a:gd name="connsiteX142" fmla="*/ 112154 w 145584"/>
              <a:gd name="connsiteY142" fmla="*/ 108149 h 145533"/>
              <a:gd name="connsiteX143" fmla="*/ 113490 w 145584"/>
              <a:gd name="connsiteY143" fmla="*/ 110152 h 145533"/>
              <a:gd name="connsiteX144" fmla="*/ 122168 w 145584"/>
              <a:gd name="connsiteY144" fmla="*/ 124838 h 145533"/>
              <a:gd name="connsiteX145" fmla="*/ 115493 w 145584"/>
              <a:gd name="connsiteY145" fmla="*/ 139525 h 145533"/>
              <a:gd name="connsiteX146" fmla="*/ 142196 w 145584"/>
              <a:gd name="connsiteY146" fmla="*/ 116160 h 145533"/>
              <a:gd name="connsiteX147" fmla="*/ 133517 w 145584"/>
              <a:gd name="connsiteY147" fmla="*/ 124838 h 145533"/>
              <a:gd name="connsiteX148" fmla="*/ 126841 w 145584"/>
              <a:gd name="connsiteY148" fmla="*/ 124838 h 145533"/>
              <a:gd name="connsiteX149" fmla="*/ 117495 w 145584"/>
              <a:gd name="connsiteY149" fmla="*/ 107481 h 145533"/>
              <a:gd name="connsiteX150" fmla="*/ 117495 w 145584"/>
              <a:gd name="connsiteY150" fmla="*/ 75437 h 145533"/>
              <a:gd name="connsiteX151" fmla="*/ 118163 w 145584"/>
              <a:gd name="connsiteY151" fmla="*/ 75437 h 145533"/>
              <a:gd name="connsiteX152" fmla="*/ 142196 w 145584"/>
              <a:gd name="connsiteY152" fmla="*/ 62085 h 145533"/>
              <a:gd name="connsiteX153" fmla="*/ 142196 w 145584"/>
              <a:gd name="connsiteY153" fmla="*/ 116160 h 1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45584" h="145533">
                <a:moveTo>
                  <a:pt x="132850" y="28038"/>
                </a:moveTo>
                <a:lnTo>
                  <a:pt x="125506" y="28038"/>
                </a:lnTo>
                <a:cubicBezTo>
                  <a:pt x="126174" y="25368"/>
                  <a:pt x="126841" y="23365"/>
                  <a:pt x="126841" y="20695"/>
                </a:cubicBezTo>
                <a:cubicBezTo>
                  <a:pt x="126841" y="12017"/>
                  <a:pt x="122168" y="4673"/>
                  <a:pt x="114157" y="667"/>
                </a:cubicBezTo>
                <a:cubicBezTo>
                  <a:pt x="113490" y="667"/>
                  <a:pt x="112822" y="667"/>
                  <a:pt x="112154" y="667"/>
                </a:cubicBezTo>
                <a:cubicBezTo>
                  <a:pt x="111487" y="1335"/>
                  <a:pt x="110819" y="2003"/>
                  <a:pt x="110819" y="2670"/>
                </a:cubicBezTo>
                <a:lnTo>
                  <a:pt x="110819" y="22698"/>
                </a:lnTo>
                <a:cubicBezTo>
                  <a:pt x="106814" y="24701"/>
                  <a:pt x="102141" y="24701"/>
                  <a:pt x="98135" y="22698"/>
                </a:cubicBezTo>
                <a:lnTo>
                  <a:pt x="98135" y="2670"/>
                </a:lnTo>
                <a:cubicBezTo>
                  <a:pt x="98135" y="2003"/>
                  <a:pt x="97468" y="1335"/>
                  <a:pt x="96800" y="667"/>
                </a:cubicBezTo>
                <a:cubicBezTo>
                  <a:pt x="96132" y="0"/>
                  <a:pt x="95465" y="0"/>
                  <a:pt x="94797" y="667"/>
                </a:cubicBezTo>
                <a:cubicBezTo>
                  <a:pt x="90792" y="2670"/>
                  <a:pt x="88122" y="5341"/>
                  <a:pt x="86119" y="8679"/>
                </a:cubicBezTo>
                <a:cubicBezTo>
                  <a:pt x="77440" y="5341"/>
                  <a:pt x="67426" y="5341"/>
                  <a:pt x="58748" y="9346"/>
                </a:cubicBezTo>
                <a:lnTo>
                  <a:pt x="60083" y="2670"/>
                </a:lnTo>
                <a:cubicBezTo>
                  <a:pt x="60083" y="2003"/>
                  <a:pt x="60083" y="1335"/>
                  <a:pt x="59415" y="667"/>
                </a:cubicBezTo>
                <a:cubicBezTo>
                  <a:pt x="58748" y="0"/>
                  <a:pt x="58080" y="0"/>
                  <a:pt x="57412" y="0"/>
                </a:cubicBezTo>
                <a:lnTo>
                  <a:pt x="35382" y="0"/>
                </a:lnTo>
                <a:cubicBezTo>
                  <a:pt x="34714" y="0"/>
                  <a:pt x="34047" y="0"/>
                  <a:pt x="33379" y="667"/>
                </a:cubicBezTo>
                <a:cubicBezTo>
                  <a:pt x="32712" y="1335"/>
                  <a:pt x="32712" y="2003"/>
                  <a:pt x="32712" y="2670"/>
                </a:cubicBezTo>
                <a:lnTo>
                  <a:pt x="36050" y="23365"/>
                </a:lnTo>
                <a:cubicBezTo>
                  <a:pt x="36050" y="24033"/>
                  <a:pt x="36717" y="24701"/>
                  <a:pt x="38053" y="25368"/>
                </a:cubicBezTo>
                <a:lnTo>
                  <a:pt x="38053" y="27371"/>
                </a:lnTo>
                <a:lnTo>
                  <a:pt x="13352" y="27371"/>
                </a:lnTo>
                <a:cubicBezTo>
                  <a:pt x="6008" y="27371"/>
                  <a:pt x="0" y="33379"/>
                  <a:pt x="0" y="40723"/>
                </a:cubicBezTo>
                <a:lnTo>
                  <a:pt x="0" y="46063"/>
                </a:lnTo>
                <a:lnTo>
                  <a:pt x="0" y="115492"/>
                </a:lnTo>
                <a:cubicBezTo>
                  <a:pt x="0" y="122836"/>
                  <a:pt x="6008" y="128844"/>
                  <a:pt x="13352" y="128844"/>
                </a:cubicBezTo>
                <a:lnTo>
                  <a:pt x="30709" y="128844"/>
                </a:lnTo>
                <a:lnTo>
                  <a:pt x="30709" y="131514"/>
                </a:lnTo>
                <a:cubicBezTo>
                  <a:pt x="30709" y="139525"/>
                  <a:pt x="36717" y="145534"/>
                  <a:pt x="44728" y="145534"/>
                </a:cubicBezTo>
                <a:lnTo>
                  <a:pt x="47399" y="145534"/>
                </a:lnTo>
                <a:cubicBezTo>
                  <a:pt x="55410" y="145534"/>
                  <a:pt x="61418" y="139525"/>
                  <a:pt x="61418" y="131514"/>
                </a:cubicBezTo>
                <a:lnTo>
                  <a:pt x="61418" y="128844"/>
                </a:lnTo>
                <a:lnTo>
                  <a:pt x="82113" y="128844"/>
                </a:lnTo>
                <a:cubicBezTo>
                  <a:pt x="83448" y="135520"/>
                  <a:pt x="88122" y="142196"/>
                  <a:pt x="94130" y="144866"/>
                </a:cubicBezTo>
                <a:cubicBezTo>
                  <a:pt x="94797" y="144866"/>
                  <a:pt x="95465" y="144866"/>
                  <a:pt x="96132" y="144866"/>
                </a:cubicBezTo>
                <a:cubicBezTo>
                  <a:pt x="96800" y="144198"/>
                  <a:pt x="97468" y="143531"/>
                  <a:pt x="97468" y="142863"/>
                </a:cubicBezTo>
                <a:lnTo>
                  <a:pt x="97468" y="122836"/>
                </a:lnTo>
                <a:cubicBezTo>
                  <a:pt x="101473" y="120833"/>
                  <a:pt x="106146" y="120833"/>
                  <a:pt x="110152" y="122836"/>
                </a:cubicBezTo>
                <a:lnTo>
                  <a:pt x="110152" y="142863"/>
                </a:lnTo>
                <a:cubicBezTo>
                  <a:pt x="110152" y="143531"/>
                  <a:pt x="110819" y="144198"/>
                  <a:pt x="111487" y="144866"/>
                </a:cubicBezTo>
                <a:cubicBezTo>
                  <a:pt x="112154" y="144866"/>
                  <a:pt x="112154" y="144866"/>
                  <a:pt x="112822" y="144866"/>
                </a:cubicBezTo>
                <a:cubicBezTo>
                  <a:pt x="112822" y="144866"/>
                  <a:pt x="113490" y="144866"/>
                  <a:pt x="113490" y="144866"/>
                </a:cubicBezTo>
                <a:cubicBezTo>
                  <a:pt x="120166" y="141528"/>
                  <a:pt x="124839" y="135520"/>
                  <a:pt x="125506" y="128844"/>
                </a:cubicBezTo>
                <a:lnTo>
                  <a:pt x="132182" y="128844"/>
                </a:lnTo>
                <a:cubicBezTo>
                  <a:pt x="139525" y="128844"/>
                  <a:pt x="145534" y="122836"/>
                  <a:pt x="145534" y="115492"/>
                </a:cubicBezTo>
                <a:lnTo>
                  <a:pt x="145534" y="46063"/>
                </a:lnTo>
                <a:lnTo>
                  <a:pt x="145534" y="40723"/>
                </a:lnTo>
                <a:cubicBezTo>
                  <a:pt x="146201" y="34047"/>
                  <a:pt x="140193" y="28038"/>
                  <a:pt x="132850" y="28038"/>
                </a:cubicBezTo>
                <a:close/>
                <a:moveTo>
                  <a:pt x="132850" y="32712"/>
                </a:moveTo>
                <a:cubicBezTo>
                  <a:pt x="137523" y="32712"/>
                  <a:pt x="141528" y="36717"/>
                  <a:pt x="141528" y="41390"/>
                </a:cubicBezTo>
                <a:lnTo>
                  <a:pt x="141528" y="46731"/>
                </a:lnTo>
                <a:cubicBezTo>
                  <a:pt x="141528" y="60083"/>
                  <a:pt x="130847" y="70764"/>
                  <a:pt x="117495" y="70764"/>
                </a:cubicBezTo>
                <a:lnTo>
                  <a:pt x="116827" y="70764"/>
                </a:lnTo>
                <a:lnTo>
                  <a:pt x="116827" y="38720"/>
                </a:lnTo>
                <a:cubicBezTo>
                  <a:pt x="119498" y="36717"/>
                  <a:pt x="121501" y="34714"/>
                  <a:pt x="122836" y="32712"/>
                </a:cubicBezTo>
                <a:lnTo>
                  <a:pt x="132850" y="32712"/>
                </a:lnTo>
                <a:close/>
                <a:moveTo>
                  <a:pt x="92127" y="70764"/>
                </a:moveTo>
                <a:lnTo>
                  <a:pt x="54742" y="70764"/>
                </a:lnTo>
                <a:lnTo>
                  <a:pt x="54742" y="32712"/>
                </a:lnTo>
                <a:lnTo>
                  <a:pt x="86119" y="32712"/>
                </a:lnTo>
                <a:cubicBezTo>
                  <a:pt x="87454" y="35382"/>
                  <a:pt x="89456" y="37385"/>
                  <a:pt x="92127" y="38720"/>
                </a:cubicBezTo>
                <a:lnTo>
                  <a:pt x="92127" y="70764"/>
                </a:lnTo>
                <a:close/>
                <a:moveTo>
                  <a:pt x="44061" y="81446"/>
                </a:moveTo>
                <a:lnTo>
                  <a:pt x="44061" y="26036"/>
                </a:lnTo>
                <a:lnTo>
                  <a:pt x="50737" y="26036"/>
                </a:lnTo>
                <a:lnTo>
                  <a:pt x="50737" y="81446"/>
                </a:lnTo>
                <a:lnTo>
                  <a:pt x="44061" y="81446"/>
                </a:lnTo>
                <a:close/>
                <a:moveTo>
                  <a:pt x="84783" y="12684"/>
                </a:moveTo>
                <a:cubicBezTo>
                  <a:pt x="83448" y="15354"/>
                  <a:pt x="83448" y="18025"/>
                  <a:pt x="83448" y="20695"/>
                </a:cubicBezTo>
                <a:cubicBezTo>
                  <a:pt x="83448" y="23365"/>
                  <a:pt x="84116" y="26036"/>
                  <a:pt x="84783" y="28038"/>
                </a:cubicBezTo>
                <a:lnTo>
                  <a:pt x="55410" y="28038"/>
                </a:lnTo>
                <a:lnTo>
                  <a:pt x="55410" y="26036"/>
                </a:lnTo>
                <a:cubicBezTo>
                  <a:pt x="56077" y="26036"/>
                  <a:pt x="56745" y="25368"/>
                  <a:pt x="57412" y="24033"/>
                </a:cubicBezTo>
                <a:lnTo>
                  <a:pt x="58748" y="15354"/>
                </a:lnTo>
                <a:cubicBezTo>
                  <a:pt x="66091" y="10014"/>
                  <a:pt x="76105" y="9346"/>
                  <a:pt x="84783" y="12684"/>
                </a:cubicBezTo>
                <a:close/>
                <a:moveTo>
                  <a:pt x="55410" y="4673"/>
                </a:moveTo>
                <a:lnTo>
                  <a:pt x="52739" y="21363"/>
                </a:lnTo>
                <a:lnTo>
                  <a:pt x="42058" y="21363"/>
                </a:lnTo>
                <a:lnTo>
                  <a:pt x="38720" y="4673"/>
                </a:lnTo>
                <a:lnTo>
                  <a:pt x="55410" y="4673"/>
                </a:lnTo>
                <a:close/>
                <a:moveTo>
                  <a:pt x="6008" y="41390"/>
                </a:moveTo>
                <a:cubicBezTo>
                  <a:pt x="6008" y="36717"/>
                  <a:pt x="10014" y="32712"/>
                  <a:pt x="14687" y="32712"/>
                </a:cubicBezTo>
                <a:lnTo>
                  <a:pt x="39388" y="32712"/>
                </a:lnTo>
                <a:lnTo>
                  <a:pt x="39388" y="70764"/>
                </a:lnTo>
                <a:lnTo>
                  <a:pt x="30041" y="70764"/>
                </a:lnTo>
                <a:cubicBezTo>
                  <a:pt x="16690" y="70764"/>
                  <a:pt x="6008" y="60083"/>
                  <a:pt x="6008" y="46731"/>
                </a:cubicBezTo>
                <a:lnTo>
                  <a:pt x="6008" y="41390"/>
                </a:lnTo>
                <a:close/>
                <a:moveTo>
                  <a:pt x="32044" y="86786"/>
                </a:moveTo>
                <a:lnTo>
                  <a:pt x="32044" y="124171"/>
                </a:lnTo>
                <a:lnTo>
                  <a:pt x="14687" y="124171"/>
                </a:lnTo>
                <a:cubicBezTo>
                  <a:pt x="10014" y="124171"/>
                  <a:pt x="6008" y="120165"/>
                  <a:pt x="6008" y="115492"/>
                </a:cubicBezTo>
                <a:lnTo>
                  <a:pt x="6008" y="61418"/>
                </a:lnTo>
                <a:cubicBezTo>
                  <a:pt x="11349" y="69429"/>
                  <a:pt x="20028" y="74770"/>
                  <a:pt x="30041" y="74770"/>
                </a:cubicBezTo>
                <a:lnTo>
                  <a:pt x="39388" y="74770"/>
                </a:lnTo>
                <a:lnTo>
                  <a:pt x="39388" y="80778"/>
                </a:lnTo>
                <a:lnTo>
                  <a:pt x="37385" y="80778"/>
                </a:lnTo>
                <a:cubicBezTo>
                  <a:pt x="34714" y="81446"/>
                  <a:pt x="32044" y="84116"/>
                  <a:pt x="32044" y="86786"/>
                </a:cubicBezTo>
                <a:close/>
                <a:moveTo>
                  <a:pt x="36050" y="131514"/>
                </a:moveTo>
                <a:lnTo>
                  <a:pt x="36050" y="86786"/>
                </a:lnTo>
                <a:cubicBezTo>
                  <a:pt x="36050" y="86119"/>
                  <a:pt x="36717" y="85451"/>
                  <a:pt x="37385" y="85451"/>
                </a:cubicBezTo>
                <a:lnTo>
                  <a:pt x="41390" y="85451"/>
                </a:lnTo>
                <a:lnTo>
                  <a:pt x="44728" y="85451"/>
                </a:lnTo>
                <a:lnTo>
                  <a:pt x="44728" y="140861"/>
                </a:lnTo>
                <a:cubicBezTo>
                  <a:pt x="40055" y="140861"/>
                  <a:pt x="36050" y="136188"/>
                  <a:pt x="36050" y="131514"/>
                </a:cubicBezTo>
                <a:close/>
                <a:moveTo>
                  <a:pt x="58080" y="131514"/>
                </a:moveTo>
                <a:cubicBezTo>
                  <a:pt x="58080" y="136855"/>
                  <a:pt x="54075" y="140861"/>
                  <a:pt x="49401" y="140861"/>
                </a:cubicBezTo>
                <a:lnTo>
                  <a:pt x="49401" y="85451"/>
                </a:lnTo>
                <a:lnTo>
                  <a:pt x="52739" y="85451"/>
                </a:lnTo>
                <a:lnTo>
                  <a:pt x="56745" y="85451"/>
                </a:lnTo>
                <a:cubicBezTo>
                  <a:pt x="57412" y="85451"/>
                  <a:pt x="58080" y="86119"/>
                  <a:pt x="58080" y="86786"/>
                </a:cubicBezTo>
                <a:lnTo>
                  <a:pt x="58080" y="131514"/>
                </a:lnTo>
                <a:close/>
                <a:moveTo>
                  <a:pt x="56745" y="81446"/>
                </a:moveTo>
                <a:lnTo>
                  <a:pt x="54742" y="81446"/>
                </a:lnTo>
                <a:lnTo>
                  <a:pt x="54742" y="75437"/>
                </a:lnTo>
                <a:lnTo>
                  <a:pt x="92127" y="75437"/>
                </a:lnTo>
                <a:lnTo>
                  <a:pt x="92127" y="107481"/>
                </a:lnTo>
                <a:cubicBezTo>
                  <a:pt x="86119" y="111487"/>
                  <a:pt x="82781" y="117495"/>
                  <a:pt x="82781" y="124838"/>
                </a:cubicBezTo>
                <a:lnTo>
                  <a:pt x="62085" y="124838"/>
                </a:lnTo>
                <a:lnTo>
                  <a:pt x="62085" y="87454"/>
                </a:lnTo>
                <a:cubicBezTo>
                  <a:pt x="62753" y="84116"/>
                  <a:pt x="60083" y="81446"/>
                  <a:pt x="56745" y="81446"/>
                </a:cubicBezTo>
                <a:close/>
                <a:moveTo>
                  <a:pt x="115493" y="139525"/>
                </a:moveTo>
                <a:lnTo>
                  <a:pt x="115493" y="122168"/>
                </a:lnTo>
                <a:cubicBezTo>
                  <a:pt x="115493" y="121501"/>
                  <a:pt x="114825" y="120833"/>
                  <a:pt x="114157" y="120165"/>
                </a:cubicBezTo>
                <a:cubicBezTo>
                  <a:pt x="108149" y="116827"/>
                  <a:pt x="100806" y="116827"/>
                  <a:pt x="94797" y="120165"/>
                </a:cubicBezTo>
                <a:cubicBezTo>
                  <a:pt x="94130" y="120833"/>
                  <a:pt x="93462" y="121501"/>
                  <a:pt x="93462" y="122168"/>
                </a:cubicBezTo>
                <a:lnTo>
                  <a:pt x="93462" y="139525"/>
                </a:lnTo>
                <a:cubicBezTo>
                  <a:pt x="89456" y="136188"/>
                  <a:pt x="86786" y="130847"/>
                  <a:pt x="86786" y="125506"/>
                </a:cubicBezTo>
                <a:cubicBezTo>
                  <a:pt x="86786" y="119498"/>
                  <a:pt x="90124" y="113490"/>
                  <a:pt x="95465" y="110819"/>
                </a:cubicBezTo>
                <a:cubicBezTo>
                  <a:pt x="96132" y="110152"/>
                  <a:pt x="96800" y="109484"/>
                  <a:pt x="96800" y="108817"/>
                </a:cubicBezTo>
                <a:lnTo>
                  <a:pt x="96800" y="37385"/>
                </a:lnTo>
                <a:cubicBezTo>
                  <a:pt x="96800" y="36717"/>
                  <a:pt x="96132" y="36050"/>
                  <a:pt x="95465" y="35382"/>
                </a:cubicBezTo>
                <a:cubicBezTo>
                  <a:pt x="90124" y="32044"/>
                  <a:pt x="86786" y="26704"/>
                  <a:pt x="86786" y="20695"/>
                </a:cubicBezTo>
                <a:cubicBezTo>
                  <a:pt x="86786" y="15354"/>
                  <a:pt x="89456" y="10014"/>
                  <a:pt x="93462" y="6676"/>
                </a:cubicBezTo>
                <a:lnTo>
                  <a:pt x="93462" y="24033"/>
                </a:lnTo>
                <a:cubicBezTo>
                  <a:pt x="93462" y="24701"/>
                  <a:pt x="94130" y="25368"/>
                  <a:pt x="94797" y="26036"/>
                </a:cubicBezTo>
                <a:cubicBezTo>
                  <a:pt x="100806" y="29374"/>
                  <a:pt x="108149" y="29374"/>
                  <a:pt x="114157" y="26036"/>
                </a:cubicBezTo>
                <a:cubicBezTo>
                  <a:pt x="114825" y="25368"/>
                  <a:pt x="115493" y="24701"/>
                  <a:pt x="115493" y="24033"/>
                </a:cubicBezTo>
                <a:lnTo>
                  <a:pt x="115493" y="6676"/>
                </a:lnTo>
                <a:cubicBezTo>
                  <a:pt x="119498" y="10014"/>
                  <a:pt x="122168" y="15354"/>
                  <a:pt x="122168" y="20695"/>
                </a:cubicBezTo>
                <a:cubicBezTo>
                  <a:pt x="122168" y="26704"/>
                  <a:pt x="118830" y="32712"/>
                  <a:pt x="113490" y="35382"/>
                </a:cubicBezTo>
                <a:cubicBezTo>
                  <a:pt x="112822" y="36050"/>
                  <a:pt x="112154" y="36717"/>
                  <a:pt x="112154" y="37385"/>
                </a:cubicBezTo>
                <a:lnTo>
                  <a:pt x="112154" y="108149"/>
                </a:lnTo>
                <a:cubicBezTo>
                  <a:pt x="112154" y="108817"/>
                  <a:pt x="112822" y="109484"/>
                  <a:pt x="113490" y="110152"/>
                </a:cubicBezTo>
                <a:cubicBezTo>
                  <a:pt x="118830" y="113490"/>
                  <a:pt x="122168" y="118830"/>
                  <a:pt x="122168" y="124838"/>
                </a:cubicBezTo>
                <a:cubicBezTo>
                  <a:pt x="122168" y="130847"/>
                  <a:pt x="119498" y="136188"/>
                  <a:pt x="115493" y="139525"/>
                </a:cubicBezTo>
                <a:close/>
                <a:moveTo>
                  <a:pt x="142196" y="116160"/>
                </a:moveTo>
                <a:cubicBezTo>
                  <a:pt x="142196" y="120833"/>
                  <a:pt x="138190" y="124838"/>
                  <a:pt x="133517" y="124838"/>
                </a:cubicBezTo>
                <a:lnTo>
                  <a:pt x="126841" y="124838"/>
                </a:lnTo>
                <a:cubicBezTo>
                  <a:pt x="126841" y="117495"/>
                  <a:pt x="122836" y="111487"/>
                  <a:pt x="117495" y="107481"/>
                </a:cubicBezTo>
                <a:lnTo>
                  <a:pt x="117495" y="75437"/>
                </a:lnTo>
                <a:lnTo>
                  <a:pt x="118163" y="75437"/>
                </a:lnTo>
                <a:cubicBezTo>
                  <a:pt x="128177" y="75437"/>
                  <a:pt x="137523" y="70096"/>
                  <a:pt x="142196" y="62085"/>
                </a:cubicBezTo>
                <a:lnTo>
                  <a:pt x="142196" y="116160"/>
                </a:lnTo>
                <a:close/>
              </a:path>
            </a:pathLst>
          </a:custGeom>
          <a:solidFill>
            <a:srgbClr val="1A171B"/>
          </a:solidFill>
          <a:ln w="667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59" name="그래픽 7">
            <a:extLst>
              <a:ext uri="{FF2B5EF4-FFF2-40B4-BE49-F238E27FC236}">
                <a16:creationId xmlns:a16="http://schemas.microsoft.com/office/drawing/2014/main" id="{A931077D-9651-4C31-AE7B-58B4AB73D2C3}"/>
              </a:ext>
            </a:extLst>
          </p:cNvPr>
          <p:cNvGrpSpPr/>
          <p:nvPr/>
        </p:nvGrpSpPr>
        <p:grpSpPr>
          <a:xfrm>
            <a:off x="2129719" y="2297861"/>
            <a:ext cx="459112" cy="425781"/>
            <a:chOff x="7121763" y="3945621"/>
            <a:chExt cx="143969" cy="133517"/>
          </a:xfrm>
          <a:solidFill>
            <a:srgbClr val="1A171B"/>
          </a:solidFill>
        </p:grpSpPr>
        <p:sp>
          <p:nvSpPr>
            <p:cNvPr id="160" name="자유형: 도형 3668">
              <a:extLst>
                <a:ext uri="{FF2B5EF4-FFF2-40B4-BE49-F238E27FC236}">
                  <a16:creationId xmlns:a16="http://schemas.microsoft.com/office/drawing/2014/main" id="{686C39DD-0E58-42B9-8E4E-3C3CDFC82B88}"/>
                </a:ext>
              </a:extLst>
            </p:cNvPr>
            <p:cNvSpPr/>
            <p:nvPr/>
          </p:nvSpPr>
          <p:spPr>
            <a:xfrm>
              <a:off x="7121763" y="3945621"/>
              <a:ext cx="143969" cy="133517"/>
            </a:xfrm>
            <a:custGeom>
              <a:avLst/>
              <a:gdLst>
                <a:gd name="connsiteX0" fmla="*/ 142863 w 143969"/>
                <a:gd name="connsiteY0" fmla="*/ 27371 h 133517"/>
                <a:gd name="connsiteX1" fmla="*/ 137522 w 143969"/>
                <a:gd name="connsiteY1" fmla="*/ 24701 h 133517"/>
                <a:gd name="connsiteX2" fmla="*/ 134185 w 143969"/>
                <a:gd name="connsiteY2" fmla="*/ 24701 h 133517"/>
                <a:gd name="connsiteX3" fmla="*/ 135520 w 143969"/>
                <a:gd name="connsiteY3" fmla="*/ 20695 h 133517"/>
                <a:gd name="connsiteX4" fmla="*/ 134185 w 143969"/>
                <a:gd name="connsiteY4" fmla="*/ 14687 h 133517"/>
                <a:gd name="connsiteX5" fmla="*/ 128844 w 143969"/>
                <a:gd name="connsiteY5" fmla="*/ 12017 h 133517"/>
                <a:gd name="connsiteX6" fmla="*/ 126841 w 143969"/>
                <a:gd name="connsiteY6" fmla="*/ 12017 h 133517"/>
                <a:gd name="connsiteX7" fmla="*/ 126841 w 143969"/>
                <a:gd name="connsiteY7" fmla="*/ 8679 h 133517"/>
                <a:gd name="connsiteX8" fmla="*/ 118163 w 143969"/>
                <a:gd name="connsiteY8" fmla="*/ 0 h 133517"/>
                <a:gd name="connsiteX9" fmla="*/ 8678 w 143969"/>
                <a:gd name="connsiteY9" fmla="*/ 0 h 133517"/>
                <a:gd name="connsiteX10" fmla="*/ 0 w 143969"/>
                <a:gd name="connsiteY10" fmla="*/ 8679 h 133517"/>
                <a:gd name="connsiteX11" fmla="*/ 0 w 143969"/>
                <a:gd name="connsiteY11" fmla="*/ 92794 h 133517"/>
                <a:gd name="connsiteX12" fmla="*/ 0 w 143969"/>
                <a:gd name="connsiteY12" fmla="*/ 92794 h 133517"/>
                <a:gd name="connsiteX13" fmla="*/ 0 w 143969"/>
                <a:gd name="connsiteY13" fmla="*/ 93462 h 133517"/>
                <a:gd name="connsiteX14" fmla="*/ 0 w 143969"/>
                <a:gd name="connsiteY14" fmla="*/ 93462 h 133517"/>
                <a:gd name="connsiteX15" fmla="*/ 0 w 143969"/>
                <a:gd name="connsiteY15" fmla="*/ 94130 h 133517"/>
                <a:gd name="connsiteX16" fmla="*/ 0 w 143969"/>
                <a:gd name="connsiteY16" fmla="*/ 94130 h 133517"/>
                <a:gd name="connsiteX17" fmla="*/ 0 w 143969"/>
                <a:gd name="connsiteY17" fmla="*/ 94130 h 133517"/>
                <a:gd name="connsiteX18" fmla="*/ 668 w 143969"/>
                <a:gd name="connsiteY18" fmla="*/ 94797 h 133517"/>
                <a:gd name="connsiteX19" fmla="*/ 668 w 143969"/>
                <a:gd name="connsiteY19" fmla="*/ 94797 h 133517"/>
                <a:gd name="connsiteX20" fmla="*/ 1335 w 143969"/>
                <a:gd name="connsiteY20" fmla="*/ 94797 h 133517"/>
                <a:gd name="connsiteX21" fmla="*/ 9346 w 143969"/>
                <a:gd name="connsiteY21" fmla="*/ 94797 h 133517"/>
                <a:gd name="connsiteX22" fmla="*/ 29374 w 143969"/>
                <a:gd name="connsiteY22" fmla="*/ 94797 h 133517"/>
                <a:gd name="connsiteX23" fmla="*/ 30041 w 143969"/>
                <a:gd name="connsiteY23" fmla="*/ 98803 h 133517"/>
                <a:gd name="connsiteX24" fmla="*/ 32044 w 143969"/>
                <a:gd name="connsiteY24" fmla="*/ 100806 h 133517"/>
                <a:gd name="connsiteX25" fmla="*/ 43393 w 143969"/>
                <a:gd name="connsiteY25" fmla="*/ 102808 h 133517"/>
                <a:gd name="connsiteX26" fmla="*/ 44061 w 143969"/>
                <a:gd name="connsiteY26" fmla="*/ 104143 h 133517"/>
                <a:gd name="connsiteX27" fmla="*/ 37385 w 143969"/>
                <a:gd name="connsiteY27" fmla="*/ 113490 h 133517"/>
                <a:gd name="connsiteX28" fmla="*/ 37385 w 143969"/>
                <a:gd name="connsiteY28" fmla="*/ 116160 h 133517"/>
                <a:gd name="connsiteX29" fmla="*/ 46731 w 143969"/>
                <a:gd name="connsiteY29" fmla="*/ 125506 h 133517"/>
                <a:gd name="connsiteX30" fmla="*/ 49401 w 143969"/>
                <a:gd name="connsiteY30" fmla="*/ 125506 h 133517"/>
                <a:gd name="connsiteX31" fmla="*/ 58747 w 143969"/>
                <a:gd name="connsiteY31" fmla="*/ 118830 h 133517"/>
                <a:gd name="connsiteX32" fmla="*/ 60083 w 143969"/>
                <a:gd name="connsiteY32" fmla="*/ 119498 h 133517"/>
                <a:gd name="connsiteX33" fmla="*/ 62085 w 143969"/>
                <a:gd name="connsiteY33" fmla="*/ 130847 h 133517"/>
                <a:gd name="connsiteX34" fmla="*/ 64088 w 143969"/>
                <a:gd name="connsiteY34" fmla="*/ 132850 h 133517"/>
                <a:gd name="connsiteX35" fmla="*/ 70764 w 143969"/>
                <a:gd name="connsiteY35" fmla="*/ 133517 h 133517"/>
                <a:gd name="connsiteX36" fmla="*/ 77440 w 143969"/>
                <a:gd name="connsiteY36" fmla="*/ 132850 h 133517"/>
                <a:gd name="connsiteX37" fmla="*/ 79443 w 143969"/>
                <a:gd name="connsiteY37" fmla="*/ 130847 h 133517"/>
                <a:gd name="connsiteX38" fmla="*/ 81446 w 143969"/>
                <a:gd name="connsiteY38" fmla="*/ 119498 h 133517"/>
                <a:gd name="connsiteX39" fmla="*/ 82780 w 143969"/>
                <a:gd name="connsiteY39" fmla="*/ 118830 h 133517"/>
                <a:gd name="connsiteX40" fmla="*/ 92127 w 143969"/>
                <a:gd name="connsiteY40" fmla="*/ 125506 h 133517"/>
                <a:gd name="connsiteX41" fmla="*/ 94797 w 143969"/>
                <a:gd name="connsiteY41" fmla="*/ 125506 h 133517"/>
                <a:gd name="connsiteX42" fmla="*/ 104143 w 143969"/>
                <a:gd name="connsiteY42" fmla="*/ 116160 h 133517"/>
                <a:gd name="connsiteX43" fmla="*/ 104143 w 143969"/>
                <a:gd name="connsiteY43" fmla="*/ 113490 h 133517"/>
                <a:gd name="connsiteX44" fmla="*/ 97467 w 143969"/>
                <a:gd name="connsiteY44" fmla="*/ 104143 h 133517"/>
                <a:gd name="connsiteX45" fmla="*/ 98135 w 143969"/>
                <a:gd name="connsiteY45" fmla="*/ 102808 h 133517"/>
                <a:gd name="connsiteX46" fmla="*/ 109484 w 143969"/>
                <a:gd name="connsiteY46" fmla="*/ 100806 h 133517"/>
                <a:gd name="connsiteX47" fmla="*/ 111487 w 143969"/>
                <a:gd name="connsiteY47" fmla="*/ 98803 h 133517"/>
                <a:gd name="connsiteX48" fmla="*/ 112154 w 143969"/>
                <a:gd name="connsiteY48" fmla="*/ 94797 h 133517"/>
                <a:gd name="connsiteX49" fmla="*/ 124171 w 143969"/>
                <a:gd name="connsiteY49" fmla="*/ 94797 h 133517"/>
                <a:gd name="connsiteX50" fmla="*/ 126174 w 143969"/>
                <a:gd name="connsiteY50" fmla="*/ 93462 h 133517"/>
                <a:gd name="connsiteX51" fmla="*/ 143531 w 143969"/>
                <a:gd name="connsiteY51" fmla="*/ 32712 h 133517"/>
                <a:gd name="connsiteX52" fmla="*/ 142863 w 143969"/>
                <a:gd name="connsiteY52" fmla="*/ 27371 h 133517"/>
                <a:gd name="connsiteX53" fmla="*/ 8011 w 143969"/>
                <a:gd name="connsiteY53" fmla="*/ 4673 h 133517"/>
                <a:gd name="connsiteX54" fmla="*/ 117495 w 143969"/>
                <a:gd name="connsiteY54" fmla="*/ 4673 h 133517"/>
                <a:gd name="connsiteX55" fmla="*/ 122168 w 143969"/>
                <a:gd name="connsiteY55" fmla="*/ 9346 h 133517"/>
                <a:gd name="connsiteX56" fmla="*/ 122168 w 143969"/>
                <a:gd name="connsiteY56" fmla="*/ 12017 h 133517"/>
                <a:gd name="connsiteX57" fmla="*/ 20028 w 143969"/>
                <a:gd name="connsiteY57" fmla="*/ 12017 h 133517"/>
                <a:gd name="connsiteX58" fmla="*/ 11349 w 143969"/>
                <a:gd name="connsiteY58" fmla="*/ 19360 h 133517"/>
                <a:gd name="connsiteX59" fmla="*/ 6676 w 143969"/>
                <a:gd name="connsiteY59" fmla="*/ 47399 h 133517"/>
                <a:gd name="connsiteX60" fmla="*/ 8678 w 143969"/>
                <a:gd name="connsiteY60" fmla="*/ 50069 h 133517"/>
                <a:gd name="connsiteX61" fmla="*/ 8678 w 143969"/>
                <a:gd name="connsiteY61" fmla="*/ 50069 h 133517"/>
                <a:gd name="connsiteX62" fmla="*/ 10682 w 143969"/>
                <a:gd name="connsiteY62" fmla="*/ 48066 h 133517"/>
                <a:gd name="connsiteX63" fmla="*/ 15355 w 143969"/>
                <a:gd name="connsiteY63" fmla="*/ 20028 h 133517"/>
                <a:gd name="connsiteX64" fmla="*/ 19360 w 143969"/>
                <a:gd name="connsiteY64" fmla="*/ 16690 h 133517"/>
                <a:gd name="connsiteX65" fmla="*/ 128176 w 143969"/>
                <a:gd name="connsiteY65" fmla="*/ 16690 h 133517"/>
                <a:gd name="connsiteX66" fmla="*/ 130179 w 143969"/>
                <a:gd name="connsiteY66" fmla="*/ 17357 h 133517"/>
                <a:gd name="connsiteX67" fmla="*/ 130847 w 143969"/>
                <a:gd name="connsiteY67" fmla="*/ 19360 h 133517"/>
                <a:gd name="connsiteX68" fmla="*/ 129512 w 143969"/>
                <a:gd name="connsiteY68" fmla="*/ 24701 h 133517"/>
                <a:gd name="connsiteX69" fmla="*/ 95465 w 143969"/>
                <a:gd name="connsiteY69" fmla="*/ 24701 h 133517"/>
                <a:gd name="connsiteX70" fmla="*/ 94130 w 143969"/>
                <a:gd name="connsiteY70" fmla="*/ 25368 h 133517"/>
                <a:gd name="connsiteX71" fmla="*/ 76772 w 143969"/>
                <a:gd name="connsiteY71" fmla="*/ 38052 h 133517"/>
                <a:gd name="connsiteX72" fmla="*/ 25368 w 143969"/>
                <a:gd name="connsiteY72" fmla="*/ 38052 h 133517"/>
                <a:gd name="connsiteX73" fmla="*/ 17357 w 143969"/>
                <a:gd name="connsiteY73" fmla="*/ 44061 h 133517"/>
                <a:gd name="connsiteX74" fmla="*/ 4005 w 143969"/>
                <a:gd name="connsiteY74" fmla="*/ 80778 h 133517"/>
                <a:gd name="connsiteX75" fmla="*/ 4005 w 143969"/>
                <a:gd name="connsiteY75" fmla="*/ 9346 h 133517"/>
                <a:gd name="connsiteX76" fmla="*/ 8011 w 143969"/>
                <a:gd name="connsiteY76" fmla="*/ 4673 h 133517"/>
                <a:gd name="connsiteX77" fmla="*/ 104143 w 143969"/>
                <a:gd name="connsiteY77" fmla="*/ 97467 h 133517"/>
                <a:gd name="connsiteX78" fmla="*/ 92794 w 143969"/>
                <a:gd name="connsiteY78" fmla="*/ 99470 h 133517"/>
                <a:gd name="connsiteX79" fmla="*/ 90792 w 143969"/>
                <a:gd name="connsiteY79" fmla="*/ 100806 h 133517"/>
                <a:gd name="connsiteX80" fmla="*/ 89457 w 143969"/>
                <a:gd name="connsiteY80" fmla="*/ 103476 h 133517"/>
                <a:gd name="connsiteX81" fmla="*/ 89457 w 143969"/>
                <a:gd name="connsiteY81" fmla="*/ 105479 h 133517"/>
                <a:gd name="connsiteX82" fmla="*/ 96132 w 143969"/>
                <a:gd name="connsiteY82" fmla="*/ 114825 h 133517"/>
                <a:gd name="connsiteX83" fmla="*/ 90124 w 143969"/>
                <a:gd name="connsiteY83" fmla="*/ 120833 h 133517"/>
                <a:gd name="connsiteX84" fmla="*/ 80778 w 143969"/>
                <a:gd name="connsiteY84" fmla="*/ 114157 h 133517"/>
                <a:gd name="connsiteX85" fmla="*/ 78775 w 143969"/>
                <a:gd name="connsiteY85" fmla="*/ 114157 h 133517"/>
                <a:gd name="connsiteX86" fmla="*/ 76105 w 143969"/>
                <a:gd name="connsiteY86" fmla="*/ 115492 h 133517"/>
                <a:gd name="connsiteX87" fmla="*/ 74770 w 143969"/>
                <a:gd name="connsiteY87" fmla="*/ 117495 h 133517"/>
                <a:gd name="connsiteX88" fmla="*/ 72767 w 143969"/>
                <a:gd name="connsiteY88" fmla="*/ 128844 h 133517"/>
                <a:gd name="connsiteX89" fmla="*/ 64756 w 143969"/>
                <a:gd name="connsiteY89" fmla="*/ 128844 h 133517"/>
                <a:gd name="connsiteX90" fmla="*/ 62753 w 143969"/>
                <a:gd name="connsiteY90" fmla="*/ 117495 h 133517"/>
                <a:gd name="connsiteX91" fmla="*/ 61418 w 143969"/>
                <a:gd name="connsiteY91" fmla="*/ 115492 h 133517"/>
                <a:gd name="connsiteX92" fmla="*/ 58747 w 143969"/>
                <a:gd name="connsiteY92" fmla="*/ 114157 h 133517"/>
                <a:gd name="connsiteX93" fmla="*/ 56745 w 143969"/>
                <a:gd name="connsiteY93" fmla="*/ 114157 h 133517"/>
                <a:gd name="connsiteX94" fmla="*/ 47399 w 143969"/>
                <a:gd name="connsiteY94" fmla="*/ 120833 h 133517"/>
                <a:gd name="connsiteX95" fmla="*/ 41390 w 143969"/>
                <a:gd name="connsiteY95" fmla="*/ 114825 h 133517"/>
                <a:gd name="connsiteX96" fmla="*/ 48066 w 143969"/>
                <a:gd name="connsiteY96" fmla="*/ 105479 h 133517"/>
                <a:gd name="connsiteX97" fmla="*/ 48066 w 143969"/>
                <a:gd name="connsiteY97" fmla="*/ 103476 h 133517"/>
                <a:gd name="connsiteX98" fmla="*/ 46731 w 143969"/>
                <a:gd name="connsiteY98" fmla="*/ 100806 h 133517"/>
                <a:gd name="connsiteX99" fmla="*/ 44728 w 143969"/>
                <a:gd name="connsiteY99" fmla="*/ 99470 h 133517"/>
                <a:gd name="connsiteX100" fmla="*/ 33379 w 143969"/>
                <a:gd name="connsiteY100" fmla="*/ 97467 h 133517"/>
                <a:gd name="connsiteX101" fmla="*/ 33379 w 143969"/>
                <a:gd name="connsiteY101" fmla="*/ 93462 h 133517"/>
                <a:gd name="connsiteX102" fmla="*/ 33379 w 143969"/>
                <a:gd name="connsiteY102" fmla="*/ 89456 h 133517"/>
                <a:gd name="connsiteX103" fmla="*/ 44728 w 143969"/>
                <a:gd name="connsiteY103" fmla="*/ 87454 h 133517"/>
                <a:gd name="connsiteX104" fmla="*/ 46731 w 143969"/>
                <a:gd name="connsiteY104" fmla="*/ 86119 h 133517"/>
                <a:gd name="connsiteX105" fmla="*/ 48066 w 143969"/>
                <a:gd name="connsiteY105" fmla="*/ 83448 h 133517"/>
                <a:gd name="connsiteX106" fmla="*/ 48066 w 143969"/>
                <a:gd name="connsiteY106" fmla="*/ 81446 h 133517"/>
                <a:gd name="connsiteX107" fmla="*/ 41390 w 143969"/>
                <a:gd name="connsiteY107" fmla="*/ 72099 h 133517"/>
                <a:gd name="connsiteX108" fmla="*/ 47399 w 143969"/>
                <a:gd name="connsiteY108" fmla="*/ 66091 h 133517"/>
                <a:gd name="connsiteX109" fmla="*/ 56745 w 143969"/>
                <a:gd name="connsiteY109" fmla="*/ 72767 h 133517"/>
                <a:gd name="connsiteX110" fmla="*/ 58747 w 143969"/>
                <a:gd name="connsiteY110" fmla="*/ 72767 h 133517"/>
                <a:gd name="connsiteX111" fmla="*/ 61418 w 143969"/>
                <a:gd name="connsiteY111" fmla="*/ 71432 h 133517"/>
                <a:gd name="connsiteX112" fmla="*/ 62753 w 143969"/>
                <a:gd name="connsiteY112" fmla="*/ 69429 h 133517"/>
                <a:gd name="connsiteX113" fmla="*/ 64756 w 143969"/>
                <a:gd name="connsiteY113" fmla="*/ 58080 h 133517"/>
                <a:gd name="connsiteX114" fmla="*/ 72767 w 143969"/>
                <a:gd name="connsiteY114" fmla="*/ 58080 h 133517"/>
                <a:gd name="connsiteX115" fmla="*/ 74770 w 143969"/>
                <a:gd name="connsiteY115" fmla="*/ 69429 h 133517"/>
                <a:gd name="connsiteX116" fmla="*/ 76105 w 143969"/>
                <a:gd name="connsiteY116" fmla="*/ 71432 h 133517"/>
                <a:gd name="connsiteX117" fmla="*/ 78775 w 143969"/>
                <a:gd name="connsiteY117" fmla="*/ 72767 h 133517"/>
                <a:gd name="connsiteX118" fmla="*/ 80778 w 143969"/>
                <a:gd name="connsiteY118" fmla="*/ 72767 h 133517"/>
                <a:gd name="connsiteX119" fmla="*/ 90124 w 143969"/>
                <a:gd name="connsiteY119" fmla="*/ 66091 h 133517"/>
                <a:gd name="connsiteX120" fmla="*/ 96132 w 143969"/>
                <a:gd name="connsiteY120" fmla="*/ 72099 h 133517"/>
                <a:gd name="connsiteX121" fmla="*/ 89457 w 143969"/>
                <a:gd name="connsiteY121" fmla="*/ 81446 h 133517"/>
                <a:gd name="connsiteX122" fmla="*/ 89457 w 143969"/>
                <a:gd name="connsiteY122" fmla="*/ 83448 h 133517"/>
                <a:gd name="connsiteX123" fmla="*/ 90792 w 143969"/>
                <a:gd name="connsiteY123" fmla="*/ 86119 h 133517"/>
                <a:gd name="connsiteX124" fmla="*/ 92794 w 143969"/>
                <a:gd name="connsiteY124" fmla="*/ 87454 h 133517"/>
                <a:gd name="connsiteX125" fmla="*/ 104143 w 143969"/>
                <a:gd name="connsiteY125" fmla="*/ 89456 h 133517"/>
                <a:gd name="connsiteX126" fmla="*/ 104143 w 143969"/>
                <a:gd name="connsiteY126" fmla="*/ 93462 h 133517"/>
                <a:gd name="connsiteX127" fmla="*/ 104143 w 143969"/>
                <a:gd name="connsiteY127" fmla="*/ 97467 h 133517"/>
                <a:gd name="connsiteX128" fmla="*/ 139526 w 143969"/>
                <a:gd name="connsiteY128" fmla="*/ 32044 h 133517"/>
                <a:gd name="connsiteX129" fmla="*/ 122168 w 143969"/>
                <a:gd name="connsiteY129" fmla="*/ 90792 h 133517"/>
                <a:gd name="connsiteX130" fmla="*/ 108149 w 143969"/>
                <a:gd name="connsiteY130" fmla="*/ 90792 h 133517"/>
                <a:gd name="connsiteX131" fmla="*/ 107481 w 143969"/>
                <a:gd name="connsiteY131" fmla="*/ 86786 h 133517"/>
                <a:gd name="connsiteX132" fmla="*/ 105479 w 143969"/>
                <a:gd name="connsiteY132" fmla="*/ 84783 h 133517"/>
                <a:gd name="connsiteX133" fmla="*/ 94130 w 143969"/>
                <a:gd name="connsiteY133" fmla="*/ 82781 h 133517"/>
                <a:gd name="connsiteX134" fmla="*/ 93462 w 143969"/>
                <a:gd name="connsiteY134" fmla="*/ 81446 h 133517"/>
                <a:gd name="connsiteX135" fmla="*/ 100138 w 143969"/>
                <a:gd name="connsiteY135" fmla="*/ 72099 h 133517"/>
                <a:gd name="connsiteX136" fmla="*/ 100138 w 143969"/>
                <a:gd name="connsiteY136" fmla="*/ 69429 h 133517"/>
                <a:gd name="connsiteX137" fmla="*/ 90792 w 143969"/>
                <a:gd name="connsiteY137" fmla="*/ 60083 h 133517"/>
                <a:gd name="connsiteX138" fmla="*/ 88121 w 143969"/>
                <a:gd name="connsiteY138" fmla="*/ 60083 h 133517"/>
                <a:gd name="connsiteX139" fmla="*/ 78775 w 143969"/>
                <a:gd name="connsiteY139" fmla="*/ 66759 h 133517"/>
                <a:gd name="connsiteX140" fmla="*/ 77440 w 143969"/>
                <a:gd name="connsiteY140" fmla="*/ 66091 h 133517"/>
                <a:gd name="connsiteX141" fmla="*/ 75437 w 143969"/>
                <a:gd name="connsiteY141" fmla="*/ 54742 h 133517"/>
                <a:gd name="connsiteX142" fmla="*/ 73434 w 143969"/>
                <a:gd name="connsiteY142" fmla="*/ 52739 h 133517"/>
                <a:gd name="connsiteX143" fmla="*/ 60751 w 143969"/>
                <a:gd name="connsiteY143" fmla="*/ 52739 h 133517"/>
                <a:gd name="connsiteX144" fmla="*/ 58747 w 143969"/>
                <a:gd name="connsiteY144" fmla="*/ 54742 h 133517"/>
                <a:gd name="connsiteX145" fmla="*/ 56745 w 143969"/>
                <a:gd name="connsiteY145" fmla="*/ 66091 h 133517"/>
                <a:gd name="connsiteX146" fmla="*/ 55410 w 143969"/>
                <a:gd name="connsiteY146" fmla="*/ 66759 h 133517"/>
                <a:gd name="connsiteX147" fmla="*/ 46064 w 143969"/>
                <a:gd name="connsiteY147" fmla="*/ 60083 h 133517"/>
                <a:gd name="connsiteX148" fmla="*/ 43393 w 143969"/>
                <a:gd name="connsiteY148" fmla="*/ 60083 h 133517"/>
                <a:gd name="connsiteX149" fmla="*/ 34047 w 143969"/>
                <a:gd name="connsiteY149" fmla="*/ 69429 h 133517"/>
                <a:gd name="connsiteX150" fmla="*/ 34047 w 143969"/>
                <a:gd name="connsiteY150" fmla="*/ 72099 h 133517"/>
                <a:gd name="connsiteX151" fmla="*/ 40723 w 143969"/>
                <a:gd name="connsiteY151" fmla="*/ 81446 h 133517"/>
                <a:gd name="connsiteX152" fmla="*/ 40055 w 143969"/>
                <a:gd name="connsiteY152" fmla="*/ 82781 h 133517"/>
                <a:gd name="connsiteX153" fmla="*/ 28706 w 143969"/>
                <a:gd name="connsiteY153" fmla="*/ 84783 h 133517"/>
                <a:gd name="connsiteX154" fmla="*/ 26704 w 143969"/>
                <a:gd name="connsiteY154" fmla="*/ 86786 h 133517"/>
                <a:gd name="connsiteX155" fmla="*/ 26036 w 143969"/>
                <a:gd name="connsiteY155" fmla="*/ 90792 h 133517"/>
                <a:gd name="connsiteX156" fmla="*/ 8011 w 143969"/>
                <a:gd name="connsiteY156" fmla="*/ 90792 h 133517"/>
                <a:gd name="connsiteX157" fmla="*/ 0 w 143969"/>
                <a:gd name="connsiteY157" fmla="*/ 90792 h 133517"/>
                <a:gd name="connsiteX158" fmla="*/ 16690 w 143969"/>
                <a:gd name="connsiteY158" fmla="*/ 45396 h 133517"/>
                <a:gd name="connsiteX159" fmla="*/ 20695 w 143969"/>
                <a:gd name="connsiteY159" fmla="*/ 42725 h 133517"/>
                <a:gd name="connsiteX160" fmla="*/ 72767 w 143969"/>
                <a:gd name="connsiteY160" fmla="*/ 42725 h 133517"/>
                <a:gd name="connsiteX161" fmla="*/ 74102 w 143969"/>
                <a:gd name="connsiteY161" fmla="*/ 42058 h 133517"/>
                <a:gd name="connsiteX162" fmla="*/ 91459 w 143969"/>
                <a:gd name="connsiteY162" fmla="*/ 28706 h 133517"/>
                <a:gd name="connsiteX163" fmla="*/ 132849 w 143969"/>
                <a:gd name="connsiteY163" fmla="*/ 28706 h 133517"/>
                <a:gd name="connsiteX164" fmla="*/ 134853 w 143969"/>
                <a:gd name="connsiteY164" fmla="*/ 29374 h 133517"/>
                <a:gd name="connsiteX165" fmla="*/ 139526 w 143969"/>
                <a:gd name="connsiteY165" fmla="*/ 32044 h 13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43969" h="133517">
                  <a:moveTo>
                    <a:pt x="142863" y="27371"/>
                  </a:moveTo>
                  <a:cubicBezTo>
                    <a:pt x="141528" y="25368"/>
                    <a:pt x="139526" y="24701"/>
                    <a:pt x="137522" y="24701"/>
                  </a:cubicBezTo>
                  <a:lnTo>
                    <a:pt x="134185" y="24701"/>
                  </a:lnTo>
                  <a:lnTo>
                    <a:pt x="135520" y="20695"/>
                  </a:lnTo>
                  <a:cubicBezTo>
                    <a:pt x="136188" y="18692"/>
                    <a:pt x="135520" y="16690"/>
                    <a:pt x="134185" y="14687"/>
                  </a:cubicBezTo>
                  <a:cubicBezTo>
                    <a:pt x="132849" y="12684"/>
                    <a:pt x="130847" y="12017"/>
                    <a:pt x="128844" y="12017"/>
                  </a:cubicBezTo>
                  <a:lnTo>
                    <a:pt x="126841" y="12017"/>
                  </a:lnTo>
                  <a:lnTo>
                    <a:pt x="126841" y="8679"/>
                  </a:lnTo>
                  <a:cubicBezTo>
                    <a:pt x="126841" y="4006"/>
                    <a:pt x="122836" y="0"/>
                    <a:pt x="118163" y="0"/>
                  </a:cubicBezTo>
                  <a:lnTo>
                    <a:pt x="8678" y="0"/>
                  </a:lnTo>
                  <a:cubicBezTo>
                    <a:pt x="4005" y="0"/>
                    <a:pt x="0" y="4006"/>
                    <a:pt x="0" y="8679"/>
                  </a:cubicBezTo>
                  <a:lnTo>
                    <a:pt x="0" y="92794"/>
                  </a:lnTo>
                  <a:cubicBezTo>
                    <a:pt x="0" y="92794"/>
                    <a:pt x="0" y="92794"/>
                    <a:pt x="0" y="92794"/>
                  </a:cubicBezTo>
                  <a:cubicBezTo>
                    <a:pt x="0" y="92794"/>
                    <a:pt x="0" y="93462"/>
                    <a:pt x="0" y="93462"/>
                  </a:cubicBezTo>
                  <a:cubicBezTo>
                    <a:pt x="0" y="93462"/>
                    <a:pt x="0" y="93462"/>
                    <a:pt x="0" y="93462"/>
                  </a:cubicBezTo>
                  <a:cubicBezTo>
                    <a:pt x="0" y="93462"/>
                    <a:pt x="0" y="93462"/>
                    <a:pt x="0" y="94130"/>
                  </a:cubicBezTo>
                  <a:cubicBezTo>
                    <a:pt x="0" y="94130"/>
                    <a:pt x="0" y="94130"/>
                    <a:pt x="0" y="94130"/>
                  </a:cubicBezTo>
                  <a:cubicBezTo>
                    <a:pt x="0" y="94130"/>
                    <a:pt x="0" y="94130"/>
                    <a:pt x="0" y="94130"/>
                  </a:cubicBezTo>
                  <a:cubicBezTo>
                    <a:pt x="0" y="94130"/>
                    <a:pt x="668" y="94130"/>
                    <a:pt x="668" y="94797"/>
                  </a:cubicBezTo>
                  <a:cubicBezTo>
                    <a:pt x="668" y="94797"/>
                    <a:pt x="668" y="94797"/>
                    <a:pt x="668" y="94797"/>
                  </a:cubicBezTo>
                  <a:cubicBezTo>
                    <a:pt x="668" y="94797"/>
                    <a:pt x="1335" y="94797"/>
                    <a:pt x="1335" y="94797"/>
                  </a:cubicBezTo>
                  <a:lnTo>
                    <a:pt x="9346" y="94797"/>
                  </a:lnTo>
                  <a:lnTo>
                    <a:pt x="29374" y="94797"/>
                  </a:lnTo>
                  <a:cubicBezTo>
                    <a:pt x="29374" y="96132"/>
                    <a:pt x="29374" y="97467"/>
                    <a:pt x="30041" y="98803"/>
                  </a:cubicBezTo>
                  <a:cubicBezTo>
                    <a:pt x="30041" y="99470"/>
                    <a:pt x="30709" y="100138"/>
                    <a:pt x="32044" y="100806"/>
                  </a:cubicBezTo>
                  <a:lnTo>
                    <a:pt x="43393" y="102808"/>
                  </a:lnTo>
                  <a:cubicBezTo>
                    <a:pt x="43393" y="102808"/>
                    <a:pt x="43393" y="103476"/>
                    <a:pt x="44061" y="104143"/>
                  </a:cubicBezTo>
                  <a:lnTo>
                    <a:pt x="37385" y="113490"/>
                  </a:lnTo>
                  <a:cubicBezTo>
                    <a:pt x="36717" y="114157"/>
                    <a:pt x="36717" y="115492"/>
                    <a:pt x="37385" y="116160"/>
                  </a:cubicBezTo>
                  <a:cubicBezTo>
                    <a:pt x="40055" y="119498"/>
                    <a:pt x="42725" y="122836"/>
                    <a:pt x="46731" y="125506"/>
                  </a:cubicBezTo>
                  <a:cubicBezTo>
                    <a:pt x="47399" y="126174"/>
                    <a:pt x="48734" y="126174"/>
                    <a:pt x="49401" y="125506"/>
                  </a:cubicBezTo>
                  <a:lnTo>
                    <a:pt x="58747" y="118830"/>
                  </a:lnTo>
                  <a:cubicBezTo>
                    <a:pt x="59415" y="118830"/>
                    <a:pt x="59415" y="118830"/>
                    <a:pt x="60083" y="119498"/>
                  </a:cubicBezTo>
                  <a:lnTo>
                    <a:pt x="62085" y="130847"/>
                  </a:lnTo>
                  <a:cubicBezTo>
                    <a:pt x="62085" y="131514"/>
                    <a:pt x="62753" y="132182"/>
                    <a:pt x="64088" y="132850"/>
                  </a:cubicBezTo>
                  <a:cubicBezTo>
                    <a:pt x="66091" y="132850"/>
                    <a:pt x="68094" y="133517"/>
                    <a:pt x="70764" y="133517"/>
                  </a:cubicBezTo>
                  <a:cubicBezTo>
                    <a:pt x="72767" y="133517"/>
                    <a:pt x="75437" y="133517"/>
                    <a:pt x="77440" y="132850"/>
                  </a:cubicBezTo>
                  <a:cubicBezTo>
                    <a:pt x="78107" y="132850"/>
                    <a:pt x="78775" y="132182"/>
                    <a:pt x="79443" y="130847"/>
                  </a:cubicBezTo>
                  <a:lnTo>
                    <a:pt x="81446" y="119498"/>
                  </a:lnTo>
                  <a:cubicBezTo>
                    <a:pt x="82113" y="119498"/>
                    <a:pt x="82113" y="119498"/>
                    <a:pt x="82780" y="118830"/>
                  </a:cubicBezTo>
                  <a:lnTo>
                    <a:pt x="92127" y="125506"/>
                  </a:lnTo>
                  <a:cubicBezTo>
                    <a:pt x="92794" y="126174"/>
                    <a:pt x="94130" y="126174"/>
                    <a:pt x="94797" y="125506"/>
                  </a:cubicBezTo>
                  <a:cubicBezTo>
                    <a:pt x="98135" y="122836"/>
                    <a:pt x="101473" y="120165"/>
                    <a:pt x="104143" y="116160"/>
                  </a:cubicBezTo>
                  <a:cubicBezTo>
                    <a:pt x="104811" y="115492"/>
                    <a:pt x="104811" y="114157"/>
                    <a:pt x="104143" y="113490"/>
                  </a:cubicBezTo>
                  <a:lnTo>
                    <a:pt x="97467" y="104143"/>
                  </a:lnTo>
                  <a:cubicBezTo>
                    <a:pt x="97467" y="103476"/>
                    <a:pt x="97467" y="103476"/>
                    <a:pt x="98135" y="102808"/>
                  </a:cubicBezTo>
                  <a:lnTo>
                    <a:pt x="109484" y="100806"/>
                  </a:lnTo>
                  <a:cubicBezTo>
                    <a:pt x="110152" y="100806"/>
                    <a:pt x="110819" y="100138"/>
                    <a:pt x="111487" y="98803"/>
                  </a:cubicBezTo>
                  <a:cubicBezTo>
                    <a:pt x="111487" y="97467"/>
                    <a:pt x="112154" y="96132"/>
                    <a:pt x="112154" y="94797"/>
                  </a:cubicBezTo>
                  <a:lnTo>
                    <a:pt x="124171" y="94797"/>
                  </a:lnTo>
                  <a:cubicBezTo>
                    <a:pt x="124839" y="94797"/>
                    <a:pt x="126174" y="94130"/>
                    <a:pt x="126174" y="93462"/>
                  </a:cubicBezTo>
                  <a:lnTo>
                    <a:pt x="143531" y="32712"/>
                  </a:lnTo>
                  <a:cubicBezTo>
                    <a:pt x="144199" y="31377"/>
                    <a:pt x="144199" y="28706"/>
                    <a:pt x="142863" y="27371"/>
                  </a:cubicBezTo>
                  <a:close/>
                  <a:moveTo>
                    <a:pt x="8011" y="4673"/>
                  </a:moveTo>
                  <a:lnTo>
                    <a:pt x="117495" y="4673"/>
                  </a:lnTo>
                  <a:cubicBezTo>
                    <a:pt x="120166" y="4673"/>
                    <a:pt x="122168" y="6676"/>
                    <a:pt x="122168" y="9346"/>
                  </a:cubicBezTo>
                  <a:lnTo>
                    <a:pt x="122168" y="12017"/>
                  </a:lnTo>
                  <a:lnTo>
                    <a:pt x="20028" y="12017"/>
                  </a:lnTo>
                  <a:cubicBezTo>
                    <a:pt x="16022" y="12017"/>
                    <a:pt x="12017" y="15354"/>
                    <a:pt x="11349" y="19360"/>
                  </a:cubicBezTo>
                  <a:lnTo>
                    <a:pt x="6676" y="47399"/>
                  </a:lnTo>
                  <a:cubicBezTo>
                    <a:pt x="6676" y="48734"/>
                    <a:pt x="7343" y="50069"/>
                    <a:pt x="8678" y="50069"/>
                  </a:cubicBezTo>
                  <a:cubicBezTo>
                    <a:pt x="8678" y="50069"/>
                    <a:pt x="8678" y="50069"/>
                    <a:pt x="8678" y="50069"/>
                  </a:cubicBezTo>
                  <a:cubicBezTo>
                    <a:pt x="10014" y="50069"/>
                    <a:pt x="10682" y="49401"/>
                    <a:pt x="10682" y="48066"/>
                  </a:cubicBezTo>
                  <a:lnTo>
                    <a:pt x="15355" y="20028"/>
                  </a:lnTo>
                  <a:cubicBezTo>
                    <a:pt x="15355" y="18025"/>
                    <a:pt x="17357" y="16690"/>
                    <a:pt x="19360" y="16690"/>
                  </a:cubicBezTo>
                  <a:lnTo>
                    <a:pt x="128176" y="16690"/>
                  </a:lnTo>
                  <a:cubicBezTo>
                    <a:pt x="128844" y="16690"/>
                    <a:pt x="129512" y="16690"/>
                    <a:pt x="130179" y="17357"/>
                  </a:cubicBezTo>
                  <a:cubicBezTo>
                    <a:pt x="130847" y="18025"/>
                    <a:pt x="130847" y="18692"/>
                    <a:pt x="130847" y="19360"/>
                  </a:cubicBezTo>
                  <a:lnTo>
                    <a:pt x="129512" y="24701"/>
                  </a:lnTo>
                  <a:lnTo>
                    <a:pt x="95465" y="24701"/>
                  </a:lnTo>
                  <a:cubicBezTo>
                    <a:pt x="94797" y="24701"/>
                    <a:pt x="94797" y="24701"/>
                    <a:pt x="94130" y="25368"/>
                  </a:cubicBezTo>
                  <a:lnTo>
                    <a:pt x="76772" y="38052"/>
                  </a:lnTo>
                  <a:lnTo>
                    <a:pt x="25368" y="38052"/>
                  </a:lnTo>
                  <a:cubicBezTo>
                    <a:pt x="21363" y="38052"/>
                    <a:pt x="18025" y="40723"/>
                    <a:pt x="17357" y="44061"/>
                  </a:cubicBezTo>
                  <a:lnTo>
                    <a:pt x="4005" y="80778"/>
                  </a:lnTo>
                  <a:lnTo>
                    <a:pt x="4005" y="9346"/>
                  </a:lnTo>
                  <a:cubicBezTo>
                    <a:pt x="3338" y="6676"/>
                    <a:pt x="5341" y="4673"/>
                    <a:pt x="8011" y="4673"/>
                  </a:cubicBezTo>
                  <a:close/>
                  <a:moveTo>
                    <a:pt x="104143" y="97467"/>
                  </a:moveTo>
                  <a:lnTo>
                    <a:pt x="92794" y="99470"/>
                  </a:lnTo>
                  <a:cubicBezTo>
                    <a:pt x="92127" y="99470"/>
                    <a:pt x="91459" y="100138"/>
                    <a:pt x="90792" y="100806"/>
                  </a:cubicBezTo>
                  <a:cubicBezTo>
                    <a:pt x="90792" y="101473"/>
                    <a:pt x="90124" y="102808"/>
                    <a:pt x="89457" y="103476"/>
                  </a:cubicBezTo>
                  <a:cubicBezTo>
                    <a:pt x="88789" y="104143"/>
                    <a:pt x="89457" y="104811"/>
                    <a:pt x="89457" y="105479"/>
                  </a:cubicBezTo>
                  <a:lnTo>
                    <a:pt x="96132" y="114825"/>
                  </a:lnTo>
                  <a:cubicBezTo>
                    <a:pt x="94130" y="116827"/>
                    <a:pt x="92127" y="118830"/>
                    <a:pt x="90124" y="120833"/>
                  </a:cubicBezTo>
                  <a:lnTo>
                    <a:pt x="80778" y="114157"/>
                  </a:lnTo>
                  <a:cubicBezTo>
                    <a:pt x="80110" y="113490"/>
                    <a:pt x="79443" y="113490"/>
                    <a:pt x="78775" y="114157"/>
                  </a:cubicBezTo>
                  <a:cubicBezTo>
                    <a:pt x="78107" y="114825"/>
                    <a:pt x="76772" y="114825"/>
                    <a:pt x="76105" y="115492"/>
                  </a:cubicBezTo>
                  <a:cubicBezTo>
                    <a:pt x="75437" y="115492"/>
                    <a:pt x="74770" y="116160"/>
                    <a:pt x="74770" y="117495"/>
                  </a:cubicBezTo>
                  <a:lnTo>
                    <a:pt x="72767" y="128844"/>
                  </a:lnTo>
                  <a:cubicBezTo>
                    <a:pt x="70097" y="128844"/>
                    <a:pt x="67426" y="128844"/>
                    <a:pt x="64756" y="128844"/>
                  </a:cubicBezTo>
                  <a:lnTo>
                    <a:pt x="62753" y="117495"/>
                  </a:lnTo>
                  <a:cubicBezTo>
                    <a:pt x="62753" y="116827"/>
                    <a:pt x="62085" y="116160"/>
                    <a:pt x="61418" y="115492"/>
                  </a:cubicBezTo>
                  <a:cubicBezTo>
                    <a:pt x="60083" y="114825"/>
                    <a:pt x="59415" y="114825"/>
                    <a:pt x="58747" y="114157"/>
                  </a:cubicBezTo>
                  <a:cubicBezTo>
                    <a:pt x="58080" y="113490"/>
                    <a:pt x="57412" y="114157"/>
                    <a:pt x="56745" y="114157"/>
                  </a:cubicBezTo>
                  <a:lnTo>
                    <a:pt x="47399" y="120833"/>
                  </a:lnTo>
                  <a:cubicBezTo>
                    <a:pt x="45396" y="118830"/>
                    <a:pt x="43393" y="116827"/>
                    <a:pt x="41390" y="114825"/>
                  </a:cubicBezTo>
                  <a:lnTo>
                    <a:pt x="48066" y="105479"/>
                  </a:lnTo>
                  <a:cubicBezTo>
                    <a:pt x="48734" y="104811"/>
                    <a:pt x="48734" y="104143"/>
                    <a:pt x="48066" y="103476"/>
                  </a:cubicBezTo>
                  <a:cubicBezTo>
                    <a:pt x="47399" y="102808"/>
                    <a:pt x="47399" y="101473"/>
                    <a:pt x="46731" y="100806"/>
                  </a:cubicBezTo>
                  <a:cubicBezTo>
                    <a:pt x="46731" y="100138"/>
                    <a:pt x="46064" y="99470"/>
                    <a:pt x="44728" y="99470"/>
                  </a:cubicBezTo>
                  <a:lnTo>
                    <a:pt x="33379" y="97467"/>
                  </a:lnTo>
                  <a:cubicBezTo>
                    <a:pt x="33379" y="96132"/>
                    <a:pt x="33379" y="94797"/>
                    <a:pt x="33379" y="93462"/>
                  </a:cubicBezTo>
                  <a:cubicBezTo>
                    <a:pt x="33379" y="92127"/>
                    <a:pt x="33379" y="90792"/>
                    <a:pt x="33379" y="89456"/>
                  </a:cubicBezTo>
                  <a:lnTo>
                    <a:pt x="44728" y="87454"/>
                  </a:lnTo>
                  <a:cubicBezTo>
                    <a:pt x="45396" y="87454"/>
                    <a:pt x="46064" y="86786"/>
                    <a:pt x="46731" y="86119"/>
                  </a:cubicBezTo>
                  <a:cubicBezTo>
                    <a:pt x="46731" y="85451"/>
                    <a:pt x="47399" y="84116"/>
                    <a:pt x="48066" y="83448"/>
                  </a:cubicBezTo>
                  <a:cubicBezTo>
                    <a:pt x="48734" y="82781"/>
                    <a:pt x="48066" y="82113"/>
                    <a:pt x="48066" y="81446"/>
                  </a:cubicBezTo>
                  <a:lnTo>
                    <a:pt x="41390" y="72099"/>
                  </a:lnTo>
                  <a:cubicBezTo>
                    <a:pt x="43393" y="70096"/>
                    <a:pt x="45396" y="68094"/>
                    <a:pt x="47399" y="66091"/>
                  </a:cubicBezTo>
                  <a:lnTo>
                    <a:pt x="56745" y="72767"/>
                  </a:lnTo>
                  <a:cubicBezTo>
                    <a:pt x="57412" y="73434"/>
                    <a:pt x="58080" y="73434"/>
                    <a:pt x="58747" y="72767"/>
                  </a:cubicBezTo>
                  <a:cubicBezTo>
                    <a:pt x="60083" y="72099"/>
                    <a:pt x="60751" y="72099"/>
                    <a:pt x="61418" y="71432"/>
                  </a:cubicBezTo>
                  <a:cubicBezTo>
                    <a:pt x="62085" y="71432"/>
                    <a:pt x="62753" y="70764"/>
                    <a:pt x="62753" y="69429"/>
                  </a:cubicBezTo>
                  <a:lnTo>
                    <a:pt x="64756" y="58080"/>
                  </a:lnTo>
                  <a:cubicBezTo>
                    <a:pt x="67426" y="57412"/>
                    <a:pt x="70097" y="57412"/>
                    <a:pt x="72767" y="58080"/>
                  </a:cubicBezTo>
                  <a:lnTo>
                    <a:pt x="74770" y="69429"/>
                  </a:lnTo>
                  <a:cubicBezTo>
                    <a:pt x="74770" y="70096"/>
                    <a:pt x="75437" y="70764"/>
                    <a:pt x="76105" y="71432"/>
                  </a:cubicBezTo>
                  <a:cubicBezTo>
                    <a:pt x="76772" y="71432"/>
                    <a:pt x="78107" y="72099"/>
                    <a:pt x="78775" y="72767"/>
                  </a:cubicBezTo>
                  <a:cubicBezTo>
                    <a:pt x="79443" y="72767"/>
                    <a:pt x="80110" y="72767"/>
                    <a:pt x="80778" y="72767"/>
                  </a:cubicBezTo>
                  <a:lnTo>
                    <a:pt x="90124" y="66091"/>
                  </a:lnTo>
                  <a:cubicBezTo>
                    <a:pt x="92127" y="68094"/>
                    <a:pt x="94130" y="70096"/>
                    <a:pt x="96132" y="72099"/>
                  </a:cubicBezTo>
                  <a:lnTo>
                    <a:pt x="89457" y="81446"/>
                  </a:lnTo>
                  <a:cubicBezTo>
                    <a:pt x="88789" y="82113"/>
                    <a:pt x="88789" y="82781"/>
                    <a:pt x="89457" y="83448"/>
                  </a:cubicBezTo>
                  <a:cubicBezTo>
                    <a:pt x="90124" y="84116"/>
                    <a:pt x="90124" y="85451"/>
                    <a:pt x="90792" y="86119"/>
                  </a:cubicBezTo>
                  <a:cubicBezTo>
                    <a:pt x="90792" y="86786"/>
                    <a:pt x="91459" y="87454"/>
                    <a:pt x="92794" y="87454"/>
                  </a:cubicBezTo>
                  <a:lnTo>
                    <a:pt x="104143" y="89456"/>
                  </a:lnTo>
                  <a:cubicBezTo>
                    <a:pt x="104143" y="90792"/>
                    <a:pt x="104143" y="92127"/>
                    <a:pt x="104143" y="93462"/>
                  </a:cubicBezTo>
                  <a:cubicBezTo>
                    <a:pt x="104143" y="94130"/>
                    <a:pt x="104143" y="95465"/>
                    <a:pt x="104143" y="97467"/>
                  </a:cubicBezTo>
                  <a:close/>
                  <a:moveTo>
                    <a:pt x="139526" y="32044"/>
                  </a:moveTo>
                  <a:lnTo>
                    <a:pt x="122168" y="90792"/>
                  </a:lnTo>
                  <a:lnTo>
                    <a:pt x="108149" y="90792"/>
                  </a:lnTo>
                  <a:cubicBezTo>
                    <a:pt x="108149" y="89456"/>
                    <a:pt x="108149" y="88121"/>
                    <a:pt x="107481" y="86786"/>
                  </a:cubicBezTo>
                  <a:cubicBezTo>
                    <a:pt x="107481" y="86119"/>
                    <a:pt x="106814" y="85451"/>
                    <a:pt x="105479" y="84783"/>
                  </a:cubicBezTo>
                  <a:lnTo>
                    <a:pt x="94130" y="82781"/>
                  </a:lnTo>
                  <a:cubicBezTo>
                    <a:pt x="94130" y="82781"/>
                    <a:pt x="94130" y="82113"/>
                    <a:pt x="93462" y="81446"/>
                  </a:cubicBezTo>
                  <a:lnTo>
                    <a:pt x="100138" y="72099"/>
                  </a:lnTo>
                  <a:cubicBezTo>
                    <a:pt x="100806" y="71432"/>
                    <a:pt x="100806" y="70096"/>
                    <a:pt x="100138" y="69429"/>
                  </a:cubicBezTo>
                  <a:cubicBezTo>
                    <a:pt x="97467" y="66091"/>
                    <a:pt x="94797" y="62753"/>
                    <a:pt x="90792" y="60083"/>
                  </a:cubicBezTo>
                  <a:cubicBezTo>
                    <a:pt x="90124" y="59415"/>
                    <a:pt x="88789" y="59415"/>
                    <a:pt x="88121" y="60083"/>
                  </a:cubicBezTo>
                  <a:lnTo>
                    <a:pt x="78775" y="66759"/>
                  </a:lnTo>
                  <a:cubicBezTo>
                    <a:pt x="78107" y="66759"/>
                    <a:pt x="78107" y="66759"/>
                    <a:pt x="77440" y="66091"/>
                  </a:cubicBezTo>
                  <a:lnTo>
                    <a:pt x="75437" y="54742"/>
                  </a:lnTo>
                  <a:cubicBezTo>
                    <a:pt x="75437" y="54075"/>
                    <a:pt x="74770" y="53407"/>
                    <a:pt x="73434" y="52739"/>
                  </a:cubicBezTo>
                  <a:cubicBezTo>
                    <a:pt x="69429" y="52072"/>
                    <a:pt x="64756" y="52072"/>
                    <a:pt x="60751" y="52739"/>
                  </a:cubicBezTo>
                  <a:cubicBezTo>
                    <a:pt x="60083" y="52739"/>
                    <a:pt x="58747" y="53407"/>
                    <a:pt x="58747" y="54742"/>
                  </a:cubicBezTo>
                  <a:lnTo>
                    <a:pt x="56745" y="66091"/>
                  </a:lnTo>
                  <a:cubicBezTo>
                    <a:pt x="56077" y="66091"/>
                    <a:pt x="56077" y="66091"/>
                    <a:pt x="55410" y="66759"/>
                  </a:cubicBezTo>
                  <a:lnTo>
                    <a:pt x="46064" y="60083"/>
                  </a:lnTo>
                  <a:cubicBezTo>
                    <a:pt x="45396" y="59415"/>
                    <a:pt x="44061" y="59415"/>
                    <a:pt x="43393" y="60083"/>
                  </a:cubicBezTo>
                  <a:cubicBezTo>
                    <a:pt x="40055" y="62753"/>
                    <a:pt x="36717" y="65423"/>
                    <a:pt x="34047" y="69429"/>
                  </a:cubicBezTo>
                  <a:cubicBezTo>
                    <a:pt x="33379" y="70096"/>
                    <a:pt x="33379" y="71432"/>
                    <a:pt x="34047" y="72099"/>
                  </a:cubicBezTo>
                  <a:lnTo>
                    <a:pt x="40723" y="81446"/>
                  </a:lnTo>
                  <a:cubicBezTo>
                    <a:pt x="40723" y="82113"/>
                    <a:pt x="40723" y="82113"/>
                    <a:pt x="40055" y="82781"/>
                  </a:cubicBezTo>
                  <a:lnTo>
                    <a:pt x="28706" y="84783"/>
                  </a:lnTo>
                  <a:cubicBezTo>
                    <a:pt x="28038" y="84783"/>
                    <a:pt x="27371" y="85451"/>
                    <a:pt x="26704" y="86786"/>
                  </a:cubicBezTo>
                  <a:cubicBezTo>
                    <a:pt x="26704" y="88121"/>
                    <a:pt x="26036" y="89456"/>
                    <a:pt x="26036" y="90792"/>
                  </a:cubicBezTo>
                  <a:lnTo>
                    <a:pt x="8011" y="90792"/>
                  </a:lnTo>
                  <a:lnTo>
                    <a:pt x="0" y="90792"/>
                  </a:lnTo>
                  <a:lnTo>
                    <a:pt x="16690" y="45396"/>
                  </a:lnTo>
                  <a:cubicBezTo>
                    <a:pt x="17357" y="43393"/>
                    <a:pt x="18692" y="42725"/>
                    <a:pt x="20695" y="42725"/>
                  </a:cubicBezTo>
                  <a:lnTo>
                    <a:pt x="72767" y="42725"/>
                  </a:lnTo>
                  <a:cubicBezTo>
                    <a:pt x="73434" y="42725"/>
                    <a:pt x="73434" y="42725"/>
                    <a:pt x="74102" y="42058"/>
                  </a:cubicBezTo>
                  <a:lnTo>
                    <a:pt x="91459" y="28706"/>
                  </a:lnTo>
                  <a:lnTo>
                    <a:pt x="132849" y="28706"/>
                  </a:lnTo>
                  <a:cubicBezTo>
                    <a:pt x="133517" y="28706"/>
                    <a:pt x="134185" y="29374"/>
                    <a:pt x="134853" y="29374"/>
                  </a:cubicBezTo>
                  <a:cubicBezTo>
                    <a:pt x="139526" y="30709"/>
                    <a:pt x="139526" y="31377"/>
                    <a:pt x="139526" y="32044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3669">
              <a:extLst>
                <a:ext uri="{FF2B5EF4-FFF2-40B4-BE49-F238E27FC236}">
                  <a16:creationId xmlns:a16="http://schemas.microsoft.com/office/drawing/2014/main" id="{BB3F7F50-68A5-4C9D-A7CC-BBFB41CE8153}"/>
                </a:ext>
              </a:extLst>
            </p:cNvPr>
            <p:cNvSpPr/>
            <p:nvPr/>
          </p:nvSpPr>
          <p:spPr>
            <a:xfrm>
              <a:off x="7179176" y="4026399"/>
              <a:ext cx="24033" cy="24033"/>
            </a:xfrm>
            <a:custGeom>
              <a:avLst/>
              <a:gdLst>
                <a:gd name="connsiteX0" fmla="*/ 12017 w 24033"/>
                <a:gd name="connsiteY0" fmla="*/ 0 h 24033"/>
                <a:gd name="connsiteX1" fmla="*/ 0 w 24033"/>
                <a:gd name="connsiteY1" fmla="*/ 12017 h 24033"/>
                <a:gd name="connsiteX2" fmla="*/ 12017 w 24033"/>
                <a:gd name="connsiteY2" fmla="*/ 24033 h 24033"/>
                <a:gd name="connsiteX3" fmla="*/ 24033 w 24033"/>
                <a:gd name="connsiteY3" fmla="*/ 12017 h 24033"/>
                <a:gd name="connsiteX4" fmla="*/ 12017 w 24033"/>
                <a:gd name="connsiteY4" fmla="*/ 0 h 24033"/>
                <a:gd name="connsiteX5" fmla="*/ 12017 w 24033"/>
                <a:gd name="connsiteY5" fmla="*/ 20028 h 24033"/>
                <a:gd name="connsiteX6" fmla="*/ 4673 w 24033"/>
                <a:gd name="connsiteY6" fmla="*/ 12684 h 24033"/>
                <a:gd name="connsiteX7" fmla="*/ 12017 w 24033"/>
                <a:gd name="connsiteY7" fmla="*/ 5341 h 24033"/>
                <a:gd name="connsiteX8" fmla="*/ 19360 w 24033"/>
                <a:gd name="connsiteY8" fmla="*/ 12684 h 24033"/>
                <a:gd name="connsiteX9" fmla="*/ 12017 w 24033"/>
                <a:gd name="connsiteY9" fmla="*/ 20028 h 2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33" h="24033">
                  <a:moveTo>
                    <a:pt x="12017" y="0"/>
                  </a:moveTo>
                  <a:cubicBezTo>
                    <a:pt x="5341" y="0"/>
                    <a:pt x="0" y="5341"/>
                    <a:pt x="0" y="12017"/>
                  </a:cubicBezTo>
                  <a:cubicBezTo>
                    <a:pt x="0" y="18693"/>
                    <a:pt x="5341" y="24033"/>
                    <a:pt x="12017" y="24033"/>
                  </a:cubicBezTo>
                  <a:cubicBezTo>
                    <a:pt x="18692" y="24033"/>
                    <a:pt x="24033" y="18693"/>
                    <a:pt x="24033" y="12017"/>
                  </a:cubicBezTo>
                  <a:cubicBezTo>
                    <a:pt x="24033" y="6008"/>
                    <a:pt x="18692" y="0"/>
                    <a:pt x="12017" y="0"/>
                  </a:cubicBezTo>
                  <a:close/>
                  <a:moveTo>
                    <a:pt x="12017" y="20028"/>
                  </a:moveTo>
                  <a:cubicBezTo>
                    <a:pt x="8011" y="20028"/>
                    <a:pt x="4673" y="16690"/>
                    <a:pt x="4673" y="12684"/>
                  </a:cubicBezTo>
                  <a:cubicBezTo>
                    <a:pt x="4673" y="8679"/>
                    <a:pt x="8011" y="5341"/>
                    <a:pt x="12017" y="5341"/>
                  </a:cubicBezTo>
                  <a:cubicBezTo>
                    <a:pt x="16022" y="5341"/>
                    <a:pt x="19360" y="8679"/>
                    <a:pt x="19360" y="12684"/>
                  </a:cubicBezTo>
                  <a:cubicBezTo>
                    <a:pt x="19360" y="16690"/>
                    <a:pt x="16022" y="20028"/>
                    <a:pt x="12017" y="20028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3670">
              <a:extLst>
                <a:ext uri="{FF2B5EF4-FFF2-40B4-BE49-F238E27FC236}">
                  <a16:creationId xmlns:a16="http://schemas.microsoft.com/office/drawing/2014/main" id="{BED077D5-43CD-4627-A755-C0DF6FC16D84}"/>
                </a:ext>
              </a:extLst>
            </p:cNvPr>
            <p:cNvSpPr/>
            <p:nvPr/>
          </p:nvSpPr>
          <p:spPr>
            <a:xfrm>
              <a:off x="7147131" y="3970321"/>
              <a:ext cx="50736" cy="4005"/>
            </a:xfrm>
            <a:custGeom>
              <a:avLst/>
              <a:gdLst>
                <a:gd name="connsiteX0" fmla="*/ 2003 w 50736"/>
                <a:gd name="connsiteY0" fmla="*/ 4006 h 4005"/>
                <a:gd name="connsiteX1" fmla="*/ 48734 w 50736"/>
                <a:gd name="connsiteY1" fmla="*/ 4006 h 4005"/>
                <a:gd name="connsiteX2" fmla="*/ 50737 w 50736"/>
                <a:gd name="connsiteY2" fmla="*/ 2003 h 4005"/>
                <a:gd name="connsiteX3" fmla="*/ 48734 w 50736"/>
                <a:gd name="connsiteY3" fmla="*/ 0 h 4005"/>
                <a:gd name="connsiteX4" fmla="*/ 2003 w 50736"/>
                <a:gd name="connsiteY4" fmla="*/ 0 h 4005"/>
                <a:gd name="connsiteX5" fmla="*/ 0 w 50736"/>
                <a:gd name="connsiteY5" fmla="*/ 2003 h 4005"/>
                <a:gd name="connsiteX6" fmla="*/ 2003 w 50736"/>
                <a:gd name="connsiteY6" fmla="*/ 4006 h 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36" h="4005">
                  <a:moveTo>
                    <a:pt x="2003" y="4006"/>
                  </a:moveTo>
                  <a:lnTo>
                    <a:pt x="48734" y="4006"/>
                  </a:lnTo>
                  <a:cubicBezTo>
                    <a:pt x="50069" y="4006"/>
                    <a:pt x="50737" y="3338"/>
                    <a:pt x="50737" y="2003"/>
                  </a:cubicBezTo>
                  <a:cubicBezTo>
                    <a:pt x="50737" y="668"/>
                    <a:pt x="50069" y="0"/>
                    <a:pt x="48734" y="0"/>
                  </a:cubicBezTo>
                  <a:lnTo>
                    <a:pt x="2003" y="0"/>
                  </a:lnTo>
                  <a:cubicBezTo>
                    <a:pt x="668" y="0"/>
                    <a:pt x="0" y="668"/>
                    <a:pt x="0" y="2003"/>
                  </a:cubicBezTo>
                  <a:cubicBezTo>
                    <a:pt x="0" y="3338"/>
                    <a:pt x="668" y="4006"/>
                    <a:pt x="2003" y="4006"/>
                  </a:cubicBezTo>
                  <a:close/>
                </a:path>
              </a:pathLst>
            </a:custGeom>
            <a:solidFill>
              <a:srgbClr val="1A171B"/>
            </a:solidFill>
            <a:ln w="667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31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6" y="1474942"/>
            <a:ext cx="1947024" cy="2440627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046" y="1569671"/>
            <a:ext cx="13756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Entity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336" y="1880365"/>
            <a:ext cx="1590179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h2CONSOLE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을이용</a:t>
            </a:r>
            <a:r>
              <a:rPr lang="en-US" altLang="ko-KR" sz="11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내부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를이용해서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일부처리는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문법대신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어노테이션으로처리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3168" y="2879581"/>
            <a:ext cx="145713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H2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콘솔 내부에서 </a:t>
            </a:r>
            <a:r>
              <a:rPr lang="en-US" altLang="ko-KR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도실행이가능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35" y="1454025"/>
            <a:ext cx="4638675" cy="3714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9" y="825742"/>
            <a:ext cx="68103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">
            <a:extLst>
              <a:ext uri="{FF2B5EF4-FFF2-40B4-BE49-F238E27FC236}">
                <a16:creationId xmlns:a16="http://schemas.microsoft.com/office/drawing/2014/main" id="{02F936FA-1249-4F72-855E-BC2F30C474F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C8B240F-A1B8-40D1-8C66-E92FD81A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0255250" cy="5695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913E6F1-E32A-4A68-9685-6C2E88631A67}"/>
              </a:ext>
            </a:extLst>
          </p:cNvPr>
          <p:cNvSpPr>
            <a:spLocks/>
          </p:cNvSpPr>
          <p:nvPr/>
        </p:nvSpPr>
        <p:spPr bwMode="auto">
          <a:xfrm>
            <a:off x="0" y="2589213"/>
            <a:ext cx="10255250" cy="3108325"/>
          </a:xfrm>
          <a:custGeom>
            <a:avLst/>
            <a:gdLst>
              <a:gd name="T0" fmla="*/ 0 w 6458"/>
              <a:gd name="T1" fmla="*/ 1762 h 1958"/>
              <a:gd name="T2" fmla="*/ 16 w 6458"/>
              <a:gd name="T3" fmla="*/ 1754 h 1958"/>
              <a:gd name="T4" fmla="*/ 142 w 6458"/>
              <a:gd name="T5" fmla="*/ 1698 h 1958"/>
              <a:gd name="T6" fmla="*/ 312 w 6458"/>
              <a:gd name="T7" fmla="*/ 1634 h 1958"/>
              <a:gd name="T8" fmla="*/ 460 w 6458"/>
              <a:gd name="T9" fmla="*/ 1586 h 1958"/>
              <a:gd name="T10" fmla="*/ 632 w 6458"/>
              <a:gd name="T11" fmla="*/ 1536 h 1958"/>
              <a:gd name="T12" fmla="*/ 828 w 6458"/>
              <a:gd name="T13" fmla="*/ 1488 h 1958"/>
              <a:gd name="T14" fmla="*/ 1046 w 6458"/>
              <a:gd name="T15" fmla="*/ 1446 h 1958"/>
              <a:gd name="T16" fmla="*/ 1284 w 6458"/>
              <a:gd name="T17" fmla="*/ 1410 h 1958"/>
              <a:gd name="T18" fmla="*/ 1540 w 6458"/>
              <a:gd name="T19" fmla="*/ 1386 h 1958"/>
              <a:gd name="T20" fmla="*/ 1816 w 6458"/>
              <a:gd name="T21" fmla="*/ 1374 h 1958"/>
              <a:gd name="T22" fmla="*/ 2106 w 6458"/>
              <a:gd name="T23" fmla="*/ 1378 h 1958"/>
              <a:gd name="T24" fmla="*/ 2334 w 6458"/>
              <a:gd name="T25" fmla="*/ 1394 h 1958"/>
              <a:gd name="T26" fmla="*/ 2490 w 6458"/>
              <a:gd name="T27" fmla="*/ 1412 h 1958"/>
              <a:gd name="T28" fmla="*/ 2650 w 6458"/>
              <a:gd name="T29" fmla="*/ 1434 h 1958"/>
              <a:gd name="T30" fmla="*/ 2812 w 6458"/>
              <a:gd name="T31" fmla="*/ 1462 h 1958"/>
              <a:gd name="T32" fmla="*/ 2976 w 6458"/>
              <a:gd name="T33" fmla="*/ 1498 h 1958"/>
              <a:gd name="T34" fmla="*/ 3144 w 6458"/>
              <a:gd name="T35" fmla="*/ 1540 h 1958"/>
              <a:gd name="T36" fmla="*/ 3228 w 6458"/>
              <a:gd name="T37" fmla="*/ 1564 h 1958"/>
              <a:gd name="T38" fmla="*/ 3506 w 6458"/>
              <a:gd name="T39" fmla="*/ 1636 h 1958"/>
              <a:gd name="T40" fmla="*/ 3766 w 6458"/>
              <a:gd name="T41" fmla="*/ 1690 h 1958"/>
              <a:gd name="T42" fmla="*/ 4010 w 6458"/>
              <a:gd name="T43" fmla="*/ 1728 h 1958"/>
              <a:gd name="T44" fmla="*/ 4240 w 6458"/>
              <a:gd name="T45" fmla="*/ 1748 h 1958"/>
              <a:gd name="T46" fmla="*/ 4454 w 6458"/>
              <a:gd name="T47" fmla="*/ 1754 h 1958"/>
              <a:gd name="T48" fmla="*/ 4654 w 6458"/>
              <a:gd name="T49" fmla="*/ 1744 h 1958"/>
              <a:gd name="T50" fmla="*/ 4842 w 6458"/>
              <a:gd name="T51" fmla="*/ 1722 h 1958"/>
              <a:gd name="T52" fmla="*/ 5016 w 6458"/>
              <a:gd name="T53" fmla="*/ 1688 h 1958"/>
              <a:gd name="T54" fmla="*/ 5176 w 6458"/>
              <a:gd name="T55" fmla="*/ 1644 h 1958"/>
              <a:gd name="T56" fmla="*/ 5324 w 6458"/>
              <a:gd name="T57" fmla="*/ 1588 h 1958"/>
              <a:gd name="T58" fmla="*/ 5460 w 6458"/>
              <a:gd name="T59" fmla="*/ 1526 h 1958"/>
              <a:gd name="T60" fmla="*/ 5586 w 6458"/>
              <a:gd name="T61" fmla="*/ 1454 h 1958"/>
              <a:gd name="T62" fmla="*/ 5700 w 6458"/>
              <a:gd name="T63" fmla="*/ 1376 h 1958"/>
              <a:gd name="T64" fmla="*/ 5804 w 6458"/>
              <a:gd name="T65" fmla="*/ 1290 h 1958"/>
              <a:gd name="T66" fmla="*/ 5898 w 6458"/>
              <a:gd name="T67" fmla="*/ 1202 h 1958"/>
              <a:gd name="T68" fmla="*/ 5982 w 6458"/>
              <a:gd name="T69" fmla="*/ 1110 h 1958"/>
              <a:gd name="T70" fmla="*/ 6058 w 6458"/>
              <a:gd name="T71" fmla="*/ 1014 h 1958"/>
              <a:gd name="T72" fmla="*/ 6126 w 6458"/>
              <a:gd name="T73" fmla="*/ 918 h 1958"/>
              <a:gd name="T74" fmla="*/ 6186 w 6458"/>
              <a:gd name="T75" fmla="*/ 822 h 1958"/>
              <a:gd name="T76" fmla="*/ 6238 w 6458"/>
              <a:gd name="T77" fmla="*/ 726 h 1958"/>
              <a:gd name="T78" fmla="*/ 6282 w 6458"/>
              <a:gd name="T79" fmla="*/ 630 h 1958"/>
              <a:gd name="T80" fmla="*/ 6354 w 6458"/>
              <a:gd name="T81" fmla="*/ 450 h 1958"/>
              <a:gd name="T82" fmla="*/ 6402 w 6458"/>
              <a:gd name="T83" fmla="*/ 290 h 1958"/>
              <a:gd name="T84" fmla="*/ 6434 w 6458"/>
              <a:gd name="T85" fmla="*/ 156 h 1958"/>
              <a:gd name="T86" fmla="*/ 6456 w 6458"/>
              <a:gd name="T87" fmla="*/ 26 h 1958"/>
              <a:gd name="T88" fmla="*/ 6458 w 6458"/>
              <a:gd name="T89" fmla="*/ 1958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58" h="1958">
                <a:moveTo>
                  <a:pt x="0" y="1958"/>
                </a:moveTo>
                <a:lnTo>
                  <a:pt x="0" y="1762"/>
                </a:lnTo>
                <a:lnTo>
                  <a:pt x="0" y="1762"/>
                </a:lnTo>
                <a:lnTo>
                  <a:pt x="16" y="1754"/>
                </a:lnTo>
                <a:lnTo>
                  <a:pt x="64" y="1732"/>
                </a:lnTo>
                <a:lnTo>
                  <a:pt x="142" y="1698"/>
                </a:lnTo>
                <a:lnTo>
                  <a:pt x="250" y="1658"/>
                </a:lnTo>
                <a:lnTo>
                  <a:pt x="312" y="1634"/>
                </a:lnTo>
                <a:lnTo>
                  <a:pt x="384" y="1610"/>
                </a:lnTo>
                <a:lnTo>
                  <a:pt x="460" y="1586"/>
                </a:lnTo>
                <a:lnTo>
                  <a:pt x="544" y="1562"/>
                </a:lnTo>
                <a:lnTo>
                  <a:pt x="632" y="1536"/>
                </a:lnTo>
                <a:lnTo>
                  <a:pt x="728" y="1512"/>
                </a:lnTo>
                <a:lnTo>
                  <a:pt x="828" y="1488"/>
                </a:lnTo>
                <a:lnTo>
                  <a:pt x="934" y="1466"/>
                </a:lnTo>
                <a:lnTo>
                  <a:pt x="1046" y="1446"/>
                </a:lnTo>
                <a:lnTo>
                  <a:pt x="1162" y="1426"/>
                </a:lnTo>
                <a:lnTo>
                  <a:pt x="1284" y="1410"/>
                </a:lnTo>
                <a:lnTo>
                  <a:pt x="1410" y="1396"/>
                </a:lnTo>
                <a:lnTo>
                  <a:pt x="1540" y="1386"/>
                </a:lnTo>
                <a:lnTo>
                  <a:pt x="1676" y="1378"/>
                </a:lnTo>
                <a:lnTo>
                  <a:pt x="1816" y="1374"/>
                </a:lnTo>
                <a:lnTo>
                  <a:pt x="1960" y="1374"/>
                </a:lnTo>
                <a:lnTo>
                  <a:pt x="2106" y="1378"/>
                </a:lnTo>
                <a:lnTo>
                  <a:pt x="2258" y="1388"/>
                </a:lnTo>
                <a:lnTo>
                  <a:pt x="2334" y="1394"/>
                </a:lnTo>
                <a:lnTo>
                  <a:pt x="2412" y="1402"/>
                </a:lnTo>
                <a:lnTo>
                  <a:pt x="2490" y="1412"/>
                </a:lnTo>
                <a:lnTo>
                  <a:pt x="2570" y="1422"/>
                </a:lnTo>
                <a:lnTo>
                  <a:pt x="2650" y="1434"/>
                </a:lnTo>
                <a:lnTo>
                  <a:pt x="2730" y="1448"/>
                </a:lnTo>
                <a:lnTo>
                  <a:pt x="2812" y="1462"/>
                </a:lnTo>
                <a:lnTo>
                  <a:pt x="2894" y="1480"/>
                </a:lnTo>
                <a:lnTo>
                  <a:pt x="2976" y="1498"/>
                </a:lnTo>
                <a:lnTo>
                  <a:pt x="3060" y="1518"/>
                </a:lnTo>
                <a:lnTo>
                  <a:pt x="3144" y="1540"/>
                </a:lnTo>
                <a:lnTo>
                  <a:pt x="3228" y="1564"/>
                </a:lnTo>
                <a:lnTo>
                  <a:pt x="3228" y="1564"/>
                </a:lnTo>
                <a:lnTo>
                  <a:pt x="3370" y="1602"/>
                </a:lnTo>
                <a:lnTo>
                  <a:pt x="3506" y="1636"/>
                </a:lnTo>
                <a:lnTo>
                  <a:pt x="3638" y="1666"/>
                </a:lnTo>
                <a:lnTo>
                  <a:pt x="3766" y="1690"/>
                </a:lnTo>
                <a:lnTo>
                  <a:pt x="3890" y="1710"/>
                </a:lnTo>
                <a:lnTo>
                  <a:pt x="4010" y="1728"/>
                </a:lnTo>
                <a:lnTo>
                  <a:pt x="4126" y="1740"/>
                </a:lnTo>
                <a:lnTo>
                  <a:pt x="4240" y="1748"/>
                </a:lnTo>
                <a:lnTo>
                  <a:pt x="4348" y="1752"/>
                </a:lnTo>
                <a:lnTo>
                  <a:pt x="4454" y="1754"/>
                </a:lnTo>
                <a:lnTo>
                  <a:pt x="4556" y="1750"/>
                </a:lnTo>
                <a:lnTo>
                  <a:pt x="4654" y="1744"/>
                </a:lnTo>
                <a:lnTo>
                  <a:pt x="4750" y="1734"/>
                </a:lnTo>
                <a:lnTo>
                  <a:pt x="4842" y="1722"/>
                </a:lnTo>
                <a:lnTo>
                  <a:pt x="4930" y="1706"/>
                </a:lnTo>
                <a:lnTo>
                  <a:pt x="5016" y="1688"/>
                </a:lnTo>
                <a:lnTo>
                  <a:pt x="5096" y="1668"/>
                </a:lnTo>
                <a:lnTo>
                  <a:pt x="5176" y="1644"/>
                </a:lnTo>
                <a:lnTo>
                  <a:pt x="5252" y="1618"/>
                </a:lnTo>
                <a:lnTo>
                  <a:pt x="5324" y="1588"/>
                </a:lnTo>
                <a:lnTo>
                  <a:pt x="5394" y="1558"/>
                </a:lnTo>
                <a:lnTo>
                  <a:pt x="5460" y="1526"/>
                </a:lnTo>
                <a:lnTo>
                  <a:pt x="5524" y="1490"/>
                </a:lnTo>
                <a:lnTo>
                  <a:pt x="5586" y="1454"/>
                </a:lnTo>
                <a:lnTo>
                  <a:pt x="5644" y="1416"/>
                </a:lnTo>
                <a:lnTo>
                  <a:pt x="5700" y="1376"/>
                </a:lnTo>
                <a:lnTo>
                  <a:pt x="5754" y="1334"/>
                </a:lnTo>
                <a:lnTo>
                  <a:pt x="5804" y="1290"/>
                </a:lnTo>
                <a:lnTo>
                  <a:pt x="5852" y="1248"/>
                </a:lnTo>
                <a:lnTo>
                  <a:pt x="5898" y="1202"/>
                </a:lnTo>
                <a:lnTo>
                  <a:pt x="5942" y="1156"/>
                </a:lnTo>
                <a:lnTo>
                  <a:pt x="5982" y="1110"/>
                </a:lnTo>
                <a:lnTo>
                  <a:pt x="6022" y="1062"/>
                </a:lnTo>
                <a:lnTo>
                  <a:pt x="6058" y="1014"/>
                </a:lnTo>
                <a:lnTo>
                  <a:pt x="6094" y="966"/>
                </a:lnTo>
                <a:lnTo>
                  <a:pt x="6126" y="918"/>
                </a:lnTo>
                <a:lnTo>
                  <a:pt x="6156" y="870"/>
                </a:lnTo>
                <a:lnTo>
                  <a:pt x="6186" y="822"/>
                </a:lnTo>
                <a:lnTo>
                  <a:pt x="6212" y="774"/>
                </a:lnTo>
                <a:lnTo>
                  <a:pt x="6238" y="726"/>
                </a:lnTo>
                <a:lnTo>
                  <a:pt x="6260" y="678"/>
                </a:lnTo>
                <a:lnTo>
                  <a:pt x="6282" y="630"/>
                </a:lnTo>
                <a:lnTo>
                  <a:pt x="6322" y="538"/>
                </a:lnTo>
                <a:lnTo>
                  <a:pt x="6354" y="450"/>
                </a:lnTo>
                <a:lnTo>
                  <a:pt x="6380" y="366"/>
                </a:lnTo>
                <a:lnTo>
                  <a:pt x="6402" y="290"/>
                </a:lnTo>
                <a:lnTo>
                  <a:pt x="6420" y="218"/>
                </a:lnTo>
                <a:lnTo>
                  <a:pt x="6434" y="156"/>
                </a:lnTo>
                <a:lnTo>
                  <a:pt x="6444" y="102"/>
                </a:lnTo>
                <a:lnTo>
                  <a:pt x="6456" y="26"/>
                </a:lnTo>
                <a:lnTo>
                  <a:pt x="6458" y="0"/>
                </a:lnTo>
                <a:lnTo>
                  <a:pt x="6458" y="1958"/>
                </a:lnTo>
                <a:lnTo>
                  <a:pt x="0" y="1958"/>
                </a:lnTo>
                <a:close/>
              </a:path>
            </a:pathLst>
          </a:custGeom>
          <a:solidFill>
            <a:srgbClr val="80C2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E4DA79C7-0D2F-4BC0-AADE-5A2E6DE48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47663"/>
            <a:ext cx="9251950" cy="5095875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86DFAB6-B682-44E5-A9AA-86672F07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55588"/>
            <a:ext cx="9251950" cy="509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46BD3D3F-14C9-45A4-80EE-C0363AEBB706}"/>
              </a:ext>
            </a:extLst>
          </p:cNvPr>
          <p:cNvSpPr>
            <a:spLocks/>
          </p:cNvSpPr>
          <p:nvPr/>
        </p:nvSpPr>
        <p:spPr bwMode="auto">
          <a:xfrm>
            <a:off x="9277350" y="4719638"/>
            <a:ext cx="977900" cy="977900"/>
          </a:xfrm>
          <a:custGeom>
            <a:avLst/>
            <a:gdLst>
              <a:gd name="T0" fmla="*/ 0 w 616"/>
              <a:gd name="T1" fmla="*/ 616 h 616"/>
              <a:gd name="T2" fmla="*/ 2 w 616"/>
              <a:gd name="T3" fmla="*/ 0 h 616"/>
              <a:gd name="T4" fmla="*/ 616 w 616"/>
              <a:gd name="T5" fmla="*/ 2 h 616"/>
              <a:gd name="T6" fmla="*/ 616 w 616"/>
              <a:gd name="T7" fmla="*/ 616 h 616"/>
              <a:gd name="T8" fmla="*/ 0 w 616"/>
              <a:gd name="T9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6" h="616">
                <a:moveTo>
                  <a:pt x="0" y="616"/>
                </a:moveTo>
                <a:lnTo>
                  <a:pt x="2" y="0"/>
                </a:lnTo>
                <a:lnTo>
                  <a:pt x="616" y="2"/>
                </a:lnTo>
                <a:lnTo>
                  <a:pt x="616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74C176C-9C3E-45D9-B1FF-FB7D5709E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0" y="48529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9C83522-2B4C-4299-8B66-CD14C7530B1C}"/>
              </a:ext>
            </a:extLst>
          </p:cNvPr>
          <p:cNvSpPr>
            <a:spLocks/>
          </p:cNvSpPr>
          <p:nvPr/>
        </p:nvSpPr>
        <p:spPr bwMode="auto">
          <a:xfrm>
            <a:off x="381000" y="293688"/>
            <a:ext cx="1368425" cy="342900"/>
          </a:xfrm>
          <a:custGeom>
            <a:avLst/>
            <a:gdLst>
              <a:gd name="T0" fmla="*/ 108 w 862"/>
              <a:gd name="T1" fmla="*/ 0 h 216"/>
              <a:gd name="T2" fmla="*/ 754 w 862"/>
              <a:gd name="T3" fmla="*/ 0 h 216"/>
              <a:gd name="T4" fmla="*/ 754 w 862"/>
              <a:gd name="T5" fmla="*/ 0 h 216"/>
              <a:gd name="T6" fmla="*/ 776 w 862"/>
              <a:gd name="T7" fmla="*/ 2 h 216"/>
              <a:gd name="T8" fmla="*/ 796 w 862"/>
              <a:gd name="T9" fmla="*/ 8 h 216"/>
              <a:gd name="T10" fmla="*/ 814 w 862"/>
              <a:gd name="T11" fmla="*/ 18 h 216"/>
              <a:gd name="T12" fmla="*/ 830 w 862"/>
              <a:gd name="T13" fmla="*/ 32 h 216"/>
              <a:gd name="T14" fmla="*/ 844 w 862"/>
              <a:gd name="T15" fmla="*/ 48 h 216"/>
              <a:gd name="T16" fmla="*/ 854 w 862"/>
              <a:gd name="T17" fmla="*/ 66 h 216"/>
              <a:gd name="T18" fmla="*/ 860 w 862"/>
              <a:gd name="T19" fmla="*/ 86 h 216"/>
              <a:gd name="T20" fmla="*/ 862 w 862"/>
              <a:gd name="T21" fmla="*/ 108 h 216"/>
              <a:gd name="T22" fmla="*/ 862 w 862"/>
              <a:gd name="T23" fmla="*/ 108 h 216"/>
              <a:gd name="T24" fmla="*/ 862 w 862"/>
              <a:gd name="T25" fmla="*/ 108 h 216"/>
              <a:gd name="T26" fmla="*/ 860 w 862"/>
              <a:gd name="T27" fmla="*/ 130 h 216"/>
              <a:gd name="T28" fmla="*/ 854 w 862"/>
              <a:gd name="T29" fmla="*/ 150 h 216"/>
              <a:gd name="T30" fmla="*/ 844 w 862"/>
              <a:gd name="T31" fmla="*/ 168 h 216"/>
              <a:gd name="T32" fmla="*/ 830 w 862"/>
              <a:gd name="T33" fmla="*/ 184 h 216"/>
              <a:gd name="T34" fmla="*/ 814 w 862"/>
              <a:gd name="T35" fmla="*/ 198 h 216"/>
              <a:gd name="T36" fmla="*/ 796 w 862"/>
              <a:gd name="T37" fmla="*/ 208 h 216"/>
              <a:gd name="T38" fmla="*/ 776 w 862"/>
              <a:gd name="T39" fmla="*/ 214 h 216"/>
              <a:gd name="T40" fmla="*/ 754 w 862"/>
              <a:gd name="T41" fmla="*/ 216 h 216"/>
              <a:gd name="T42" fmla="*/ 108 w 862"/>
              <a:gd name="T43" fmla="*/ 216 h 216"/>
              <a:gd name="T44" fmla="*/ 108 w 862"/>
              <a:gd name="T45" fmla="*/ 216 h 216"/>
              <a:gd name="T46" fmla="*/ 86 w 862"/>
              <a:gd name="T47" fmla="*/ 214 h 216"/>
              <a:gd name="T48" fmla="*/ 66 w 862"/>
              <a:gd name="T49" fmla="*/ 208 h 216"/>
              <a:gd name="T50" fmla="*/ 48 w 862"/>
              <a:gd name="T51" fmla="*/ 198 h 216"/>
              <a:gd name="T52" fmla="*/ 32 w 862"/>
              <a:gd name="T53" fmla="*/ 184 h 216"/>
              <a:gd name="T54" fmla="*/ 20 w 862"/>
              <a:gd name="T55" fmla="*/ 168 h 216"/>
              <a:gd name="T56" fmla="*/ 10 w 862"/>
              <a:gd name="T57" fmla="*/ 150 h 216"/>
              <a:gd name="T58" fmla="*/ 2 w 862"/>
              <a:gd name="T59" fmla="*/ 130 h 216"/>
              <a:gd name="T60" fmla="*/ 0 w 862"/>
              <a:gd name="T61" fmla="*/ 108 h 216"/>
              <a:gd name="T62" fmla="*/ 0 w 862"/>
              <a:gd name="T63" fmla="*/ 108 h 216"/>
              <a:gd name="T64" fmla="*/ 0 w 862"/>
              <a:gd name="T65" fmla="*/ 108 h 216"/>
              <a:gd name="T66" fmla="*/ 2 w 862"/>
              <a:gd name="T67" fmla="*/ 86 h 216"/>
              <a:gd name="T68" fmla="*/ 10 w 862"/>
              <a:gd name="T69" fmla="*/ 66 h 216"/>
              <a:gd name="T70" fmla="*/ 20 w 862"/>
              <a:gd name="T71" fmla="*/ 48 h 216"/>
              <a:gd name="T72" fmla="*/ 32 w 862"/>
              <a:gd name="T73" fmla="*/ 32 h 216"/>
              <a:gd name="T74" fmla="*/ 48 w 862"/>
              <a:gd name="T75" fmla="*/ 18 h 216"/>
              <a:gd name="T76" fmla="*/ 66 w 862"/>
              <a:gd name="T77" fmla="*/ 8 h 216"/>
              <a:gd name="T78" fmla="*/ 86 w 862"/>
              <a:gd name="T79" fmla="*/ 2 h 216"/>
              <a:gd name="T80" fmla="*/ 108 w 862"/>
              <a:gd name="T81" fmla="*/ 0 h 216"/>
              <a:gd name="T82" fmla="*/ 108 w 862"/>
              <a:gd name="T8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2" h="216">
                <a:moveTo>
                  <a:pt x="108" y="0"/>
                </a:moveTo>
                <a:lnTo>
                  <a:pt x="754" y="0"/>
                </a:lnTo>
                <a:lnTo>
                  <a:pt x="754" y="0"/>
                </a:lnTo>
                <a:lnTo>
                  <a:pt x="776" y="2"/>
                </a:lnTo>
                <a:lnTo>
                  <a:pt x="796" y="8"/>
                </a:lnTo>
                <a:lnTo>
                  <a:pt x="814" y="18"/>
                </a:lnTo>
                <a:lnTo>
                  <a:pt x="830" y="32"/>
                </a:lnTo>
                <a:lnTo>
                  <a:pt x="844" y="48"/>
                </a:lnTo>
                <a:lnTo>
                  <a:pt x="854" y="66"/>
                </a:lnTo>
                <a:lnTo>
                  <a:pt x="860" y="86"/>
                </a:lnTo>
                <a:lnTo>
                  <a:pt x="862" y="108"/>
                </a:lnTo>
                <a:lnTo>
                  <a:pt x="862" y="108"/>
                </a:lnTo>
                <a:lnTo>
                  <a:pt x="862" y="108"/>
                </a:lnTo>
                <a:lnTo>
                  <a:pt x="860" y="130"/>
                </a:lnTo>
                <a:lnTo>
                  <a:pt x="854" y="150"/>
                </a:lnTo>
                <a:lnTo>
                  <a:pt x="844" y="168"/>
                </a:lnTo>
                <a:lnTo>
                  <a:pt x="830" y="184"/>
                </a:lnTo>
                <a:lnTo>
                  <a:pt x="814" y="198"/>
                </a:lnTo>
                <a:lnTo>
                  <a:pt x="796" y="208"/>
                </a:lnTo>
                <a:lnTo>
                  <a:pt x="776" y="214"/>
                </a:lnTo>
                <a:lnTo>
                  <a:pt x="754" y="216"/>
                </a:lnTo>
                <a:lnTo>
                  <a:pt x="108" y="216"/>
                </a:lnTo>
                <a:lnTo>
                  <a:pt x="108" y="216"/>
                </a:lnTo>
                <a:lnTo>
                  <a:pt x="86" y="214"/>
                </a:lnTo>
                <a:lnTo>
                  <a:pt x="66" y="208"/>
                </a:lnTo>
                <a:lnTo>
                  <a:pt x="48" y="198"/>
                </a:lnTo>
                <a:lnTo>
                  <a:pt x="32" y="184"/>
                </a:lnTo>
                <a:lnTo>
                  <a:pt x="20" y="168"/>
                </a:lnTo>
                <a:lnTo>
                  <a:pt x="10" y="150"/>
                </a:lnTo>
                <a:lnTo>
                  <a:pt x="2" y="130"/>
                </a:lnTo>
                <a:lnTo>
                  <a:pt x="0" y="10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10" y="66"/>
                </a:lnTo>
                <a:lnTo>
                  <a:pt x="20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C04D1CAD-6CC5-4EF3-89A4-5B28BCEBA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34963"/>
            <a:ext cx="7886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기본설계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AB9BDA-0AE4-43DF-87B9-7C559F191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9263"/>
            <a:ext cx="2609689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300" b="1" i="0" u="none" strike="noStrike" cap="none" normalizeH="0" baseline="0" dirty="0" err="1" smtClean="0">
                <a:ln>
                  <a:noFill/>
                </a:ln>
                <a:solidFill>
                  <a:srgbClr val="006437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코드예시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9E3647B5-8AA0-4D9B-A65F-88FF8EFC5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375" y="1376363"/>
            <a:ext cx="2701925" cy="0"/>
          </a:xfrm>
          <a:prstGeom prst="line">
            <a:avLst/>
          </a:prstGeom>
          <a:noFill/>
          <a:ln w="12700">
            <a:solidFill>
              <a:srgbClr val="00643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4F829446-D284-40A5-855A-B6EE6098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249" y="1169399"/>
            <a:ext cx="1982877" cy="2207581"/>
          </a:xfrm>
          <a:prstGeom prst="rect">
            <a:avLst/>
          </a:prstGeom>
          <a:solidFill>
            <a:srgbClr val="006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3FB7B9FC-9ACB-4501-9CF1-22A1DB0F3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1877033F-4F16-4E9E-9173-FF746810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C246F9CD-2532-4506-802A-9048127C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3595688"/>
            <a:ext cx="415925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1F73982-FA68-4CE0-9C66-F50C85A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1F7CB9C4-60C4-4C12-B2DD-1D71B87F8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16288"/>
            <a:ext cx="908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PLAN 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B884A17C-2C37-4B5B-9930-2197E5F4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474" y="1319214"/>
            <a:ext cx="13756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Repository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C2E7E777-03F7-4A03-AFD7-4F971CA5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F5DCBE54-A714-4B06-B876-88C979406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35">
            <a:extLst>
              <a:ext uri="{FF2B5EF4-FFF2-40B4-BE49-F238E27FC236}">
                <a16:creationId xmlns:a16="http://schemas.microsoft.com/office/drawing/2014/main" id="{31F0FA77-3600-4F84-BC3A-AB535D5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4B9E2E91-EB8A-4AAC-A31D-F55D18374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84968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2B2ECFC7-EF8F-4588-BBC3-2227C34F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081463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0125AA8-73FE-41BB-82EF-B4CA3E3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4313238"/>
            <a:ext cx="14541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내용을 입력하세요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9">
            <a:extLst>
              <a:ext uri="{FF2B5EF4-FFF2-40B4-BE49-F238E27FC236}">
                <a16:creationId xmlns:a16="http://schemas.microsoft.com/office/drawing/2014/main" id="{17969ED8-E446-41B9-9977-40E314933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85" y="1630364"/>
            <a:ext cx="168796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쓰는 기능을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처리해주는곳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인터페이스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1CFCDA56-AFDC-44A9-A5C1-FB847E6D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150" y="2435401"/>
            <a:ext cx="14394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이곳을통해처리</a:t>
            </a:r>
            <a:endParaRPr kumimoji="0" lang="en-US" altLang="ko-KR" sz="11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필요에따라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쿼리문을</a:t>
            </a:r>
            <a:r>
              <a:rPr lang="ko-KR" altLang="en-US" sz="1100" dirty="0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넣기도한다</a:t>
            </a:r>
            <a:endParaRPr lang="en-US" altLang="ko-KR" sz="1100" dirty="0" smtClean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0DD321A7-461B-4F46-A979-9A4142B41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31323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" y="3376980"/>
            <a:ext cx="8020050" cy="1562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9" y="1160849"/>
            <a:ext cx="56483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8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1017</Words>
  <Application>Microsoft Office PowerPoint</Application>
  <PresentationFormat>사용자 지정</PresentationFormat>
  <Paragraphs>494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에스코어 드림 4 Regular</vt:lpstr>
      <vt:lpstr>에스코어 드림 5 Medium</vt:lpstr>
      <vt:lpstr>에스코어 드림 6 Bold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KB</cp:lastModifiedBy>
  <cp:revision>69</cp:revision>
  <dcterms:created xsi:type="dcterms:W3CDTF">2006-08-16T00:00:00Z</dcterms:created>
  <dcterms:modified xsi:type="dcterms:W3CDTF">2024-05-24T04:21:44Z</dcterms:modified>
</cp:coreProperties>
</file>